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8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140926" y="284493"/>
            <a:ext cx="8692642" cy="1056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Музаева</a:t>
            </a:r>
            <a:r>
              <a:rPr lang="ru-RU" sz="2800" dirty="0"/>
              <a:t> Альбина Руслано</a:t>
            </a:r>
            <a:r>
              <a:rPr lang="ru-RU" altLang="en-US" sz="2800" dirty="0"/>
              <a:t>вна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74113" y="4139217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74113" y="453884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D475DE-EF18-8050-4EE9-F55B9BF3D9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850" y="3387477"/>
            <a:ext cx="2754587" cy="31860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03706" y="1942029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400" b="0" i="0" dirty="0">
                          <a:effectLst/>
                          <a:latin typeface="UICTFontTextStyleBody"/>
                        </a:rPr>
                        <a:t>Хорошо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altLang="en-US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UICTFontTextStyleBody"/>
                          <a:cs typeface="Times New Roman" pitchFamily="18" charset="0"/>
                        </a:rPr>
                        <a:t>Отлично</a:t>
                      </a:r>
                      <a:endParaRPr lang="ru-RU" sz="13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412703"/>
              </p:ext>
            </p:extLst>
          </p:nvPr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660143"/>
              </p:ext>
            </p:extLst>
          </p:nvPr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042166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456068"/>
              </p:ext>
            </p:extLst>
          </p:nvPr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065790"/>
              </p:ext>
            </p:extLst>
          </p:nvPr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203297"/>
              </p:ext>
            </p:extLst>
          </p:nvPr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3</cp:revision>
  <dcterms:created xsi:type="dcterms:W3CDTF">2017-02-19T13:33:13Z</dcterms:created>
  <dcterms:modified xsi:type="dcterms:W3CDTF">2026-10-06T17:31:41Z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a052dd57483c455ea1ef214641cb303f</vt:lpwstr>
  </property>
</Properties>
</file>