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274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12.10.2026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178816"/>
            <a:ext cx="9408368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/>
              <a:t>ФГБОУ 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952464" y="1643050"/>
            <a:ext cx="9731375" cy="4616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dirty="0">
                <a:latin typeface="Times New Roman"/>
                <a:cs typeface="Times New Roman"/>
              </a:rPr>
              <a:t>Института экономики и финансов</a:t>
            </a:r>
            <a:endParaRPr sz="2000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75978" y="3905068"/>
            <a:ext cx="7135619" cy="586153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 </a:t>
            </a:r>
            <a:r>
              <a:rPr lang="ru-RU" sz="2800" dirty="0" err="1"/>
              <a:t>Махмаев</a:t>
            </a:r>
            <a:r>
              <a:rPr lang="ru-RU" sz="2800" dirty="0"/>
              <a:t> </a:t>
            </a:r>
            <a:r>
              <a:rPr lang="ru-RU" sz="2800" dirty="0" err="1"/>
              <a:t>Мохьмад</a:t>
            </a:r>
            <a:r>
              <a:rPr lang="ru-RU" sz="2800" dirty="0"/>
              <a:t> Мухтарович</a:t>
            </a:r>
            <a:endParaRPr lang="zh-CN" dirty="0"/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38627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3036284" y="4855943"/>
            <a:ext cx="456407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Направление: Торговое дело</a:t>
            </a:r>
            <a:endParaRPr dirty="0"/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C009696-3163-9C17-2A61-7DF78326B7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0414" y="3216836"/>
            <a:ext cx="2128543" cy="303584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 dirty="0"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77931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культура и этика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Чечни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права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2887333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Торговое дело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Экономическая теория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военной подготовки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Высшая математика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Экологическая безопасность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4423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Мировая 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 и информационные технологии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 предприятий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Философия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Математические методы в экономике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759600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Документоведение и электронный документооборот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Бизнес-планирование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Основы предпринимательства в исламе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Бухгалтерский учет и отчетность: торговля и склад в 1С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37490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Торгово-закупочная деятельность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Поведение потребителя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Страхование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Налоги и налогообложение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/>
                        <a:t>Зачет</a:t>
                      </a:r>
                      <a:endParaRPr lang="ru-RU" sz="1400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/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Внешнеэкономическая деятельность организаций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523792"/>
              </p:ext>
            </p:extLst>
          </p:nvPr>
        </p:nvGraphicFramePr>
        <p:xfrm>
          <a:off x="166646" y="2357430"/>
          <a:ext cx="11712575" cy="447477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товаропроводящих систем в торговле на основе логистики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защиты прав потребителей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Ценовая политика и ценообразование в торговле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Интернет-маркетинг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Цифровые финансовые технологии в бизнесе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9558322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Организация, технология и проектирование предприятий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Стандартизация, метрология и подтверждение соответствия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Логистика сервисного обслуживания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Коммерческое товароведение товаров однородных групп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Правовое регулирование предпринимательства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Брендинг и рекламная деятельность в торговом деле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Таможенно-тарифное регулирование внешнеэкономической 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Государственные и муниципальные закупки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Инструменты </a:t>
                      </a:r>
                      <a:r>
                        <a:rPr lang="en-US" sz="1400" dirty="0">
                          <a:latin typeface="Times New Roman" pitchFamily="18" charset="0"/>
                          <a:cs typeface="Times New Roman" pitchFamily="18" charset="0"/>
                        </a:rPr>
                        <a:t>SMM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-маркетинга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787556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4229707"/>
              </p:ext>
            </p:extLst>
          </p:nvPr>
        </p:nvGraphicFramePr>
        <p:xfrm>
          <a:off x="239712" y="1770361"/>
          <a:ext cx="11712575" cy="262107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Управление товарным ассортиментом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Цена и ее роль в социально - экономической системе государства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Хорошо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Основные тезисы работы были представлены на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научно-практических конференциях: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</TotalTime>
  <Words>832</Words>
  <Application>Microsoft Office PowerPoint</Application>
  <DocSecurity>0</DocSecurity>
  <PresentationFormat>Широкоэкранный</PresentationFormat>
  <Paragraphs>320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ima2962005@gmail.com</cp:lastModifiedBy>
  <cp:revision>55</cp:revision>
  <dcterms:created xsi:type="dcterms:W3CDTF">2017-02-20T01:33:13Z</dcterms:created>
  <dcterms:modified xsi:type="dcterms:W3CDTF">2026-10-12T20:31:59Z</dcterms:modified>
  <dc:identifier/>
  <dc:language/>
  <cp:version/>
</cp:coreProperties>
</file>