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70786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/>
              <a:t>Касумов Рамзан Саид-Хусейнович</a:t>
            </a:r>
          </a:p>
          <a:p>
            <a:pPr>
              <a:defRPr/>
            </a:pP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484A67E-4AA7-C087-BE20-84098BB38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84" y="3429000"/>
            <a:ext cx="1895475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99306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17861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766372"/>
              </p:ext>
            </p:extLst>
          </p:nvPr>
        </p:nvGraphicFramePr>
        <p:xfrm>
          <a:off x="239712" y="1770361"/>
          <a:ext cx="11712575" cy="262107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Технология реализации концепции маркетинга в организации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824</Words>
  <Application>Microsoft Office PowerPoint</Application>
  <DocSecurity>0</DocSecurity>
  <PresentationFormat>Широкоэкранный</PresentationFormat>
  <Paragraphs>318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2026-10-12T20:28:27Z</dcterms:modified>
  <dc:identifier/>
  <dc:language/>
  <cp:version/>
</cp:coreProperties>
</file>