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45" d="100"/>
          <a:sy n="145" d="100"/>
        </p:scale>
        <p:origin x="1134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akha Islamova" userId="af95910852817dad" providerId="LiveId" clId="{FAD6252C-4C7B-4D1D-86C8-6C674C441279}"/>
    <pc:docChg chg="undo custSel modSld sldOrd">
      <pc:chgData name="Yakha Islamova" userId="af95910852817dad" providerId="LiveId" clId="{FAD6252C-4C7B-4D1D-86C8-6C674C441279}" dt="2026-10-04T11:21:56.512" v="170" actId="5793"/>
      <pc:docMkLst>
        <pc:docMk/>
      </pc:docMkLst>
      <pc:sldChg chg="modSp mod">
        <pc:chgData name="Yakha Islamova" userId="af95910852817dad" providerId="LiveId" clId="{FAD6252C-4C7B-4D1D-86C8-6C674C441279}" dt="2026-10-04T10:20:36.431" v="31" actId="20577"/>
        <pc:sldMkLst>
          <pc:docMk/>
          <pc:sldMk cId="0" sldId="256"/>
        </pc:sldMkLst>
        <pc:spChg chg="mod">
          <ac:chgData name="Yakha Islamova" userId="af95910852817dad" providerId="LiveId" clId="{FAD6252C-4C7B-4D1D-86C8-6C674C441279}" dt="2026-10-04T10:20:36.431" v="31" actId="20577"/>
          <ac:spMkLst>
            <pc:docMk/>
            <pc:sldMk cId="0" sldId="256"/>
            <ac:spMk id="7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0:20:22.158" v="3" actId="20577"/>
          <ac:spMkLst>
            <pc:docMk/>
            <pc:sldMk cId="0" sldId="256"/>
            <ac:spMk id="9" creationId="{00000000-0000-0000-0000-000000000000}"/>
          </ac:spMkLst>
        </pc:spChg>
      </pc:sldChg>
      <pc:sldChg chg="modSp mod">
        <pc:chgData name="Yakha Islamova" userId="af95910852817dad" providerId="LiveId" clId="{FAD6252C-4C7B-4D1D-86C8-6C674C441279}" dt="2026-10-04T10:29:33.228" v="103"/>
        <pc:sldMkLst>
          <pc:docMk/>
          <pc:sldMk cId="0" sldId="259"/>
        </pc:sldMkLst>
        <pc:graphicFrameChg chg="mod modGraphic">
          <ac:chgData name="Yakha Islamova" userId="af95910852817dad" providerId="LiveId" clId="{FAD6252C-4C7B-4D1D-86C8-6C674C441279}" dt="2026-10-04T10:29:33.228" v="103"/>
          <ac:graphicFrameMkLst>
            <pc:docMk/>
            <pc:sldMk cId="0" sldId="259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12:59.024" v="106" actId="20577"/>
        <pc:sldMkLst>
          <pc:docMk/>
          <pc:sldMk cId="0" sldId="260"/>
        </pc:sldMkLst>
        <pc:graphicFrameChg chg="mod modGraphic">
          <ac:chgData name="Yakha Islamova" userId="af95910852817dad" providerId="LiveId" clId="{FAD6252C-4C7B-4D1D-86C8-6C674C441279}" dt="2026-10-04T11:12:59.024" v="106" actId="20577"/>
          <ac:graphicFrameMkLst>
            <pc:docMk/>
            <pc:sldMk cId="0" sldId="260"/>
            <ac:graphicFrameMk id="9" creationId="{00000000-0000-0000-0000-000000000000}"/>
          </ac:graphicFrameMkLst>
        </pc:graphicFrameChg>
      </pc:sldChg>
      <pc:sldChg chg="modSp mod ord">
        <pc:chgData name="Yakha Islamova" userId="af95910852817dad" providerId="LiveId" clId="{FAD6252C-4C7B-4D1D-86C8-6C674C441279}" dt="2026-10-04T11:15:36.585" v="126" actId="5793"/>
        <pc:sldMkLst>
          <pc:docMk/>
          <pc:sldMk cId="0" sldId="269"/>
        </pc:sldMkLst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5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6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7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8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10" creationId="{00000000-0000-0000-0000-000000000000}"/>
          </ac:spMkLst>
        </pc:spChg>
        <pc:graphicFrameChg chg="mod modGraphic">
          <ac:chgData name="Yakha Islamova" userId="af95910852817dad" providerId="LiveId" clId="{FAD6252C-4C7B-4D1D-86C8-6C674C441279}" dt="2026-10-04T11:15:36.585" v="126" actId="5793"/>
          <ac:graphicFrameMkLst>
            <pc:docMk/>
            <pc:sldMk cId="0" sldId="269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09.387" v="148" actId="5793"/>
        <pc:sldMkLst>
          <pc:docMk/>
          <pc:sldMk cId="1266676336" sldId="271"/>
        </pc:sldMkLst>
        <pc:graphicFrameChg chg="mod modGraphic">
          <ac:chgData name="Yakha Islamova" userId="af95910852817dad" providerId="LiveId" clId="{FAD6252C-4C7B-4D1D-86C8-6C674C441279}" dt="2026-10-04T11:21:09.387" v="148" actId="5793"/>
          <ac:graphicFrameMkLst>
            <pc:docMk/>
            <pc:sldMk cId="1266676336" sldId="271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31.654" v="159"/>
        <pc:sldMkLst>
          <pc:docMk/>
          <pc:sldMk cId="47601632" sldId="272"/>
        </pc:sldMkLst>
        <pc:graphicFrameChg chg="mod modGraphic">
          <ac:chgData name="Yakha Islamova" userId="af95910852817dad" providerId="LiveId" clId="{FAD6252C-4C7B-4D1D-86C8-6C674C441279}" dt="2026-10-04T11:21:31.654" v="159"/>
          <ac:graphicFrameMkLst>
            <pc:docMk/>
            <pc:sldMk cId="47601632" sldId="272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56.512" v="170" actId="5793"/>
        <pc:sldMkLst>
          <pc:docMk/>
          <pc:sldMk cId="3779256774" sldId="273"/>
        </pc:sldMkLst>
        <pc:graphicFrameChg chg="mod modGraphic">
          <ac:chgData name="Yakha Islamova" userId="af95910852817dad" providerId="LiveId" clId="{FAD6252C-4C7B-4D1D-86C8-6C674C441279}" dt="2026-10-04T11:21:56.512" v="170" actId="5793"/>
          <ac:graphicFrameMkLst>
            <pc:docMk/>
            <pc:sldMk cId="3779256774" sldId="273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0:23:50.968" v="64" actId="207"/>
        <pc:sldMkLst>
          <pc:docMk/>
          <pc:sldMk cId="4289731875" sldId="274"/>
        </pc:sldMkLst>
        <pc:graphicFrameChg chg="mod modGraphic">
          <ac:chgData name="Yakha Islamova" userId="af95910852817dad" providerId="LiveId" clId="{FAD6252C-4C7B-4D1D-86C8-6C674C441279}" dt="2026-10-04T10:23:50.968" v="64" actId="207"/>
          <ac:graphicFrameMkLst>
            <pc:docMk/>
            <pc:sldMk cId="4289731875" sldId="274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0:24:19.060" v="71" actId="207"/>
        <pc:sldMkLst>
          <pc:docMk/>
          <pc:sldMk cId="2530338812" sldId="275"/>
        </pc:sldMkLst>
        <pc:graphicFrameChg chg="mod modGraphic">
          <ac:chgData name="Yakha Islamova" userId="af95910852817dad" providerId="LiveId" clId="{FAD6252C-4C7B-4D1D-86C8-6C674C441279}" dt="2026-10-04T10:24:19.060" v="71" actId="207"/>
          <ac:graphicFrameMkLst>
            <pc:docMk/>
            <pc:sldMk cId="2530338812" sldId="275"/>
            <ac:graphicFrameMk id="9" creationId="{00000000-0000-0000-0000-000000000000}"/>
          </ac:graphicFrameMkLst>
        </pc:graphicFrameChg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695" TargetMode="External"/><Relationship Id="rId3" Type="http://schemas.openxmlformats.org/officeDocument/2006/relationships/hyperlink" Target="https://www.chesu.ru/course?p=4963" TargetMode="External"/><Relationship Id="rId7" Type="http://schemas.openxmlformats.org/officeDocument/2006/relationships/hyperlink" Target="https://www.chesu.ru/course?p=32978" TargetMode="External"/><Relationship Id="rId2" Type="http://schemas.openxmlformats.org/officeDocument/2006/relationships/hyperlink" Target="https://www.chesu.ru/course?p=3297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17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35677" TargetMode="External"/><Relationship Id="rId10" Type="http://schemas.openxmlformats.org/officeDocument/2006/relationships/hyperlink" Target="https://www.chesu.ru/course?p=39677" TargetMode="External"/><Relationship Id="rId4" Type="http://schemas.openxmlformats.org/officeDocument/2006/relationships/hyperlink" Target="https://www.chesu.ru/course?p=25216" TargetMode="External"/><Relationship Id="rId9" Type="http://schemas.openxmlformats.org/officeDocument/2006/relationships/hyperlink" Target="https://www.chesu.ru/course?p=35679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38627" TargetMode="External"/><Relationship Id="rId3" Type="http://schemas.openxmlformats.org/officeDocument/2006/relationships/hyperlink" Target="https://www.chesu.ru/course?p=14550" TargetMode="External"/><Relationship Id="rId7" Type="http://schemas.openxmlformats.org/officeDocument/2006/relationships/hyperlink" Target="https://www.chesu.ru/course?p=40681" TargetMode="External"/><Relationship Id="rId12" Type="http://schemas.openxmlformats.org/officeDocument/2006/relationships/image" Target="../media/image6.png"/><Relationship Id="rId2" Type="http://schemas.openxmlformats.org/officeDocument/2006/relationships/hyperlink" Target="https://www.chesu.ru/course?p=4068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4461" TargetMode="External"/><Relationship Id="rId11" Type="http://schemas.openxmlformats.org/officeDocument/2006/relationships/hyperlink" Target="https://www.chesu.ru/course?p=40680" TargetMode="External"/><Relationship Id="rId5" Type="http://schemas.openxmlformats.org/officeDocument/2006/relationships/hyperlink" Target="https://www.chesu.ru/course?p=42806" TargetMode="External"/><Relationship Id="rId10" Type="http://schemas.openxmlformats.org/officeDocument/2006/relationships/hyperlink" Target="https://www.chesu.ru/course?p=38628" TargetMode="External"/><Relationship Id="rId4" Type="http://schemas.openxmlformats.org/officeDocument/2006/relationships/hyperlink" Target="https://www.chesu.ru/course?p=23454" TargetMode="External"/><Relationship Id="rId9" Type="http://schemas.openxmlformats.org/officeDocument/2006/relationships/hyperlink" Target="https://www.chesu.ru/course?p=30165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25223" TargetMode="External"/><Relationship Id="rId3" Type="http://schemas.openxmlformats.org/officeDocument/2006/relationships/hyperlink" Target="https://www.chesu.ru/course?p=35707" TargetMode="External"/><Relationship Id="rId7" Type="http://schemas.openxmlformats.org/officeDocument/2006/relationships/hyperlink" Target="https://www.chesu.ru/course?p=18478" TargetMode="External"/><Relationship Id="rId2" Type="http://schemas.openxmlformats.org/officeDocument/2006/relationships/hyperlink" Target="https://www.chesu.ru/course?p=2522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19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41666" TargetMode="External"/><Relationship Id="rId10" Type="http://schemas.openxmlformats.org/officeDocument/2006/relationships/hyperlink" Target="https://www.chesu.ru/course?p=33015" TargetMode="External"/><Relationship Id="rId4" Type="http://schemas.openxmlformats.org/officeDocument/2006/relationships/hyperlink" Target="https://www.chesu.ru/course?p=25222" TargetMode="External"/><Relationship Id="rId9" Type="http://schemas.openxmlformats.org/officeDocument/2006/relationships/hyperlink" Target="https://www.chesu.ru/course?p=41665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891" TargetMode="External"/><Relationship Id="rId3" Type="http://schemas.openxmlformats.org/officeDocument/2006/relationships/hyperlink" Target="https://www.chesu.ru/course?p=5074" TargetMode="External"/><Relationship Id="rId7" Type="http://schemas.openxmlformats.org/officeDocument/2006/relationships/hyperlink" Target="https://www.chesu.ru/course?p=38630" TargetMode="External"/><Relationship Id="rId2" Type="http://schemas.openxmlformats.org/officeDocument/2006/relationships/hyperlink" Target="https://www.chesu.ru/course?p=4188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40673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19954" TargetMode="External"/><Relationship Id="rId10" Type="http://schemas.openxmlformats.org/officeDocument/2006/relationships/hyperlink" Target="https://www.chesu.ru/course?p=34491" TargetMode="External"/><Relationship Id="rId4" Type="http://schemas.openxmlformats.org/officeDocument/2006/relationships/hyperlink" Target="https://www.chesu.ru/course?p=27611" TargetMode="External"/><Relationship Id="rId9" Type="http://schemas.openxmlformats.org/officeDocument/2006/relationships/hyperlink" Target="https://www.chesu.ru/course?p=41890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33108" TargetMode="External"/><Relationship Id="rId3" Type="http://schemas.openxmlformats.org/officeDocument/2006/relationships/hyperlink" Target="https://www.chesu.ru/course?p=26789" TargetMode="External"/><Relationship Id="rId7" Type="http://schemas.openxmlformats.org/officeDocument/2006/relationships/hyperlink" Target="https://www.chesu.ru/course?p=28763" TargetMode="External"/><Relationship Id="rId2" Type="http://schemas.openxmlformats.org/officeDocument/2006/relationships/hyperlink" Target="https://www.chesu.ru/course?p=3968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5682" TargetMode="External"/><Relationship Id="rId5" Type="http://schemas.openxmlformats.org/officeDocument/2006/relationships/hyperlink" Target="https://www.chesu.ru/course?p=41697" TargetMode="External"/><Relationship Id="rId4" Type="http://schemas.openxmlformats.org/officeDocument/2006/relationships/hyperlink" Target="https://www.chesu.ru/course?p=41698" TargetMode="External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892" TargetMode="External"/><Relationship Id="rId3" Type="http://schemas.openxmlformats.org/officeDocument/2006/relationships/hyperlink" Target="https://www.chesu.ru/course?p=38633" TargetMode="External"/><Relationship Id="rId7" Type="http://schemas.openxmlformats.org/officeDocument/2006/relationships/hyperlink" Target="https://www.chesu.ru/course?p=38649" TargetMode="External"/><Relationship Id="rId2" Type="http://schemas.openxmlformats.org/officeDocument/2006/relationships/hyperlink" Target="https://www.chesu.ru/course?p=34593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8635" TargetMode="External"/><Relationship Id="rId5" Type="http://schemas.openxmlformats.org/officeDocument/2006/relationships/hyperlink" Target="https://www.chesu.ru/course?p=30245" TargetMode="External"/><Relationship Id="rId4" Type="http://schemas.openxmlformats.org/officeDocument/2006/relationships/hyperlink" Target="https://www.chesu.ru/course?p=41893" TargetMode="External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u.ru/course?p=35426" TargetMode="External"/><Relationship Id="rId7" Type="http://schemas.openxmlformats.org/officeDocument/2006/relationships/image" Target="../media/image5.png"/><Relationship Id="rId2" Type="http://schemas.openxmlformats.org/officeDocument/2006/relationships/hyperlink" Target="https://www.chesu.ru/course?p=3568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23" TargetMode="External"/><Relationship Id="rId5" Type="http://schemas.openxmlformats.org/officeDocument/2006/relationships/hyperlink" Target="https://www.chesu.ru/course?p=35687" TargetMode="External"/><Relationship Id="rId4" Type="http://schemas.openxmlformats.org/officeDocument/2006/relationships/hyperlink" Target="https://www.chesu.ru/course?p=35685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u.ru/course?p=41895" TargetMode="External"/><Relationship Id="rId2" Type="http://schemas.openxmlformats.org/officeDocument/2006/relationships/hyperlink" Target="https://www.chesu.ru/course?p=34603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www.chesu.ru/course?p=41894" TargetMode="External"/><Relationship Id="rId4" Type="http://schemas.openxmlformats.org/officeDocument/2006/relationships/hyperlink" Target="https://www.chesu.ru/course?p=30321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806836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Муртузалиев Рахман Саид-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Хусейнович</a:t>
            </a:r>
            <a:endParaRPr 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395211"/>
              </p:ext>
            </p:extLst>
          </p:nvPr>
        </p:nvGraphicFramePr>
        <p:xfrm>
          <a:off x="695400" y="2285992"/>
          <a:ext cx="10040814" cy="4650440"/>
        </p:xfrm>
        <a:graphic>
          <a:graphicData uri="http://schemas.openxmlformats.org/drawingml/2006/table">
            <a:tbl>
              <a:tblPr/>
              <a:tblGrid>
                <a:gridCol w="888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Чеченский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российской государственности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Общественный проект "Обучение служением"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13623"/>
              </p:ext>
            </p:extLst>
          </p:nvPr>
        </p:nvGraphicFramePr>
        <p:xfrm>
          <a:off x="738150" y="2143116"/>
          <a:ext cx="10525156" cy="43281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Русский язык и культура речи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Безопасность жизнедеятельности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 народов Чеченской республики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военной подготовки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962872"/>
              </p:ext>
            </p:extLst>
          </p:nvPr>
        </p:nvGraphicFramePr>
        <p:xfrm>
          <a:off x="191344" y="2136536"/>
          <a:ext cx="11712576" cy="4667937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Философия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Экономика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Правоведение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Физические основы электротехники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533855"/>
              </p:ext>
            </p:extLst>
          </p:nvPr>
        </p:nvGraphicFramePr>
        <p:xfrm>
          <a:off x="166646" y="2357430"/>
          <a:ext cx="11712575" cy="46783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вероятностей и математическая статистика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Деловые 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Чеченская традиционная культура и этика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759033"/>
              </p:ext>
            </p:extLst>
          </p:nvPr>
        </p:nvGraphicFramePr>
        <p:xfrm>
          <a:off x="166646" y="2608408"/>
          <a:ext cx="11712575" cy="5150826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Инженерная и компьютерная графика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Аппаратные и программные методы и средства обеспечения ИБ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Направляющие системы и линии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Схемотехника телекоммуникационных устройств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968943"/>
              </p:ext>
            </p:extLst>
          </p:nvPr>
        </p:nvGraphicFramePr>
        <p:xfrm>
          <a:off x="166646" y="2357430"/>
          <a:ext cx="11712575" cy="513562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и системы радиосвязи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Нормативно-правовая база деятельности в деятельности ИКТ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Метрология, стандартизация и сертификация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ru-RU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816658"/>
              </p:ext>
            </p:extLst>
          </p:nvPr>
        </p:nvGraphicFramePr>
        <p:xfrm>
          <a:off x="166646" y="2357430"/>
          <a:ext cx="11712575" cy="47035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Проектирование и эксплуатация телекоммуникационных систем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сотовой телефонной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в инфокоммуникационных системах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транспортных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искусственного интеллекта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566153"/>
              </p:ext>
            </p:extLst>
          </p:nvPr>
        </p:nvGraphicFramePr>
        <p:xfrm>
          <a:off x="166646" y="2357430"/>
          <a:ext cx="11712575" cy="46577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Электропитание устройств и систем телекоммуникаций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системы защиты информации ViPNet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сетей абонентского доступа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411</TotalTime>
  <Words>638</Words>
  <Application>Microsoft Office PowerPoint</Application>
  <DocSecurity>0</DocSecurity>
  <PresentationFormat>Широкоэкранный</PresentationFormat>
  <Paragraphs>264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Constantia</vt:lpstr>
      <vt:lpstr>inherit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Господин Шмалала</cp:lastModifiedBy>
  <cp:revision>81</cp:revision>
  <dcterms:created xsi:type="dcterms:W3CDTF">2017-02-20T01:33:13Z</dcterms:created>
  <dcterms:modified xsi:type="dcterms:W3CDTF">2026-10-04T16:58:13Z</dcterms:modified>
  <dc:identifier/>
  <dc:language/>
  <cp:version/>
</cp:coreProperties>
</file>