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178816"/>
            <a:ext cx="9408368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5978" y="3905068"/>
            <a:ext cx="7135619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 </a:t>
            </a:r>
            <a:r>
              <a:rPr lang="ru-RU" sz="2800" dirty="0" err="1"/>
              <a:t>Маштаева</a:t>
            </a:r>
            <a:r>
              <a:rPr lang="ru-RU" sz="2800" dirty="0"/>
              <a:t> Петимат </a:t>
            </a:r>
            <a:r>
              <a:rPr lang="ru-RU" sz="2800" dirty="0" err="1"/>
              <a:t>Бадрудиновна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817F8F-E66E-1594-A8BC-16893C1FEE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353" t="26901" r="4533" b="14300"/>
          <a:stretch>
            <a:fillRect/>
          </a:stretch>
        </p:blipFill>
        <p:spPr>
          <a:xfrm>
            <a:off x="432980" y="3177092"/>
            <a:ext cx="2520281" cy="28803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77931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216883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4423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9600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49048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/>
                        <a:t>Зачет</a:t>
                      </a: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683003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5832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319163"/>
              </p:ext>
            </p:extLst>
          </p:nvPr>
        </p:nvGraphicFramePr>
        <p:xfrm>
          <a:off x="239712" y="1770361"/>
          <a:ext cx="11712575" cy="28953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и внедрение на рынок новых товаров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Формы и методы государственного регулирования цен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</TotalTime>
  <Words>832</Words>
  <Application>Microsoft Office PowerPoint</Application>
  <DocSecurity>0</DocSecurity>
  <PresentationFormat>Широкоэкранный</PresentationFormat>
  <Paragraphs>320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55</cp:revision>
  <dcterms:created xsi:type="dcterms:W3CDTF">2017-02-20T01:33:13Z</dcterms:created>
  <dcterms:modified xsi:type="dcterms:W3CDTF">2026-10-12T20:57:06Z</dcterms:modified>
  <dc:identifier/>
  <dc:language/>
  <cp:version/>
</cp:coreProperties>
</file>