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707861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/>
              <a:t>Мурдалов Джабраил </a:t>
            </a:r>
            <a:r>
              <a:rPr lang="ru-RU" sz="2800" dirty="0" err="1"/>
              <a:t>Хасмагомедович</a:t>
            </a:r>
            <a:endParaRPr lang="ru-RU" sz="2800" dirty="0"/>
          </a:p>
          <a:p>
            <a:pPr>
              <a:defRPr/>
            </a:pP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6A4C2DC-F484-75E6-CE29-9F2AEA8256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728" t="11792" r="18055" b="18570"/>
          <a:stretch>
            <a:fillRect/>
          </a:stretch>
        </p:blipFill>
        <p:spPr>
          <a:xfrm>
            <a:off x="427532" y="3241536"/>
            <a:ext cx="2356100" cy="30292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71800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55831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67798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99153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472202"/>
              </p:ext>
            </p:extLst>
          </p:nvPr>
        </p:nvGraphicFramePr>
        <p:xfrm>
          <a:off x="239712" y="1770361"/>
          <a:ext cx="11712575" cy="2418863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Инновационные технологии в маркетинговой деятельности организации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хорошо</a:t>
                      </a:r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824</Words>
  <Application>Microsoft Office PowerPoint</Application>
  <DocSecurity>0</DocSecurity>
  <PresentationFormat>Широкоэкранный</PresentationFormat>
  <Paragraphs>318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2026-10-12T20:59:36Z</dcterms:modified>
  <dc:identifier/>
  <dc:language/>
  <cp:version/>
</cp:coreProperties>
</file>