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Межидов </a:t>
            </a:r>
            <a:r>
              <a:rPr lang="ru-RU" sz="2800" dirty="0" err="1"/>
              <a:t>Махма</a:t>
            </a:r>
            <a:r>
              <a:rPr lang="ru-RU" sz="2800" dirty="0"/>
              <a:t> </a:t>
            </a:r>
            <a:r>
              <a:rPr lang="ru-RU" sz="2800" dirty="0" err="1"/>
              <a:t>Рамзанович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F33E00-03B7-4A52-2BC0-6E347A019D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730" t="8652" r="16422" b="22677"/>
          <a:stretch>
            <a:fillRect/>
          </a:stretch>
        </p:blipFill>
        <p:spPr>
          <a:xfrm>
            <a:off x="460375" y="3276767"/>
            <a:ext cx="2264321" cy="28856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445856"/>
              </p:ext>
            </p:extLst>
          </p:nvPr>
        </p:nvGraphicFramePr>
        <p:xfrm>
          <a:off x="666712" y="2285992"/>
          <a:ext cx="9645403" cy="4034466"/>
        </p:xfrm>
        <a:graphic>
          <a:graphicData uri="http://schemas.openxmlformats.org/drawingml/2006/table">
            <a:tbl>
              <a:tblPr/>
              <a:tblGrid>
                <a:gridCol w="467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47991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913410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76896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51219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259778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968791"/>
              </p:ext>
            </p:extLst>
          </p:nvPr>
        </p:nvGraphicFramePr>
        <p:xfrm>
          <a:off x="239712" y="1770361"/>
          <a:ext cx="11712575" cy="222483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Сервис в товарной политике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цен и финансов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3064</TotalTime>
  <Words>829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57</cp:revision>
  <dcterms:created xsi:type="dcterms:W3CDTF">2017-02-20T01:33:13Z</dcterms:created>
  <dcterms:modified xsi:type="dcterms:W3CDTF">2026-10-12T20:59:03Z</dcterms:modified>
  <dc:identifier/>
  <dc:language/>
  <cp:version/>
</cp:coreProperties>
</file>