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Личаев</a:t>
            </a:r>
            <a:r>
              <a:rPr lang="ru-RU" sz="2800" dirty="0"/>
              <a:t> Ильяс </a:t>
            </a:r>
            <a:r>
              <a:rPr lang="ru-RU" sz="2800" dirty="0" err="1"/>
              <a:t>Мовлдиевич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072496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Стоматология 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 descr="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038633"/>
              </p:ext>
            </p:extLst>
          </p:nvPr>
        </p:nvGraphicFramePr>
        <p:xfrm>
          <a:off x="666711" y="2285992"/>
          <a:ext cx="10143055" cy="4690552"/>
        </p:xfrm>
        <a:graphic>
          <a:graphicData uri="http://schemas.openxmlformats.org/drawingml/2006/table">
            <a:tbl>
              <a:tblPr/>
              <a:tblGrid>
                <a:gridCol w="897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2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3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141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375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Лекарственные растения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анатомия человека 198/5,5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982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9026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химия 72/2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108/3</a:t>
                      </a:r>
                    </a:p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9202830"/>
              </p:ext>
            </p:extLst>
          </p:nvPr>
        </p:nvGraphicFramePr>
        <p:xfrm>
          <a:off x="738150" y="2143116"/>
          <a:ext cx="10525156" cy="46326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72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Биоэтика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72/2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Зачет 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Латинский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Физмат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Биоорганическая химия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 144/4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Анатомия 360/10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232776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Эл. </a:t>
                      </a: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дисц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. по физической культуре и спорту 72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и педагогика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Гигиена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ППКС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72/2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90/2,5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БЖД медицинских катастроф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Гистология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526377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ППКС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Биохимия обмена веществ 72/3</a:t>
                      </a:r>
                    </a:p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медицины 108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 18/05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Биохимия полости рта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Иммунология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Нормальная физиология человека 126/3,5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Микробиология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732992"/>
              </p:ext>
            </p:extLst>
          </p:nvPr>
        </p:nvGraphicFramePr>
        <p:xfrm>
          <a:off x="166646" y="2357430"/>
          <a:ext cx="11712575" cy="468813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Общественное здоровье и здравоохранение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Инфекционные болезни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68/2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54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Этика, право и менеджмент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анатомия 108/3</a:t>
                      </a:r>
                    </a:p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Патологическая физиология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, профилактическая и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коммуникационная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стоматология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Пропедевтика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внутренних заболевания 162/4,5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0015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Местное обезболивание 108/3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itchFamily="18" charset="0"/>
                          <a:cs typeface="Times New Roman" pitchFamily="18" charset="0"/>
                        </a:rPr>
                        <a:t>Зубопротезирование</a:t>
                      </a: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 144/4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Эпидемиология 72/2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Общая хирургия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Кариесология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Акушерство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ЭД по физической культуре и спорту 40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 72/2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лекарственные средства 144/4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Фармакология 108/3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524</Words>
  <Application>Microsoft Office PowerPoint</Application>
  <DocSecurity>0</DocSecurity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Ilyas Lichaev</cp:lastModifiedBy>
  <cp:revision>54</cp:revision>
  <dcterms:created xsi:type="dcterms:W3CDTF">2017-02-20T01:33:13Z</dcterms:created>
  <dcterms:modified xsi:type="dcterms:W3CDTF">2026-10-18T18:52:08Z</dcterms:modified>
  <dc:identifier/>
  <dc:language/>
  <cp:version/>
</cp:coreProperties>
</file>