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49445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b="1" i="0">
                <a:effectLst/>
                <a:latin typeface="UICTFontTextStyleBody"/>
              </a:rPr>
              <a:t>ФИО: Межидова Хадижат Асланбековна</a:t>
            </a:r>
            <a:endParaRPr lang="ru-RU" sz="2400">
              <a:effectLst/>
              <a:latin typeface=".AppleSystemUIFont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072496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Стоматология 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 descr="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38633"/>
              </p:ext>
            </p:extLst>
          </p:nvPr>
        </p:nvGraphicFramePr>
        <p:xfrm>
          <a:off x="666711" y="2285992"/>
          <a:ext cx="10143055" cy="4690552"/>
        </p:xfrm>
        <a:graphic>
          <a:graphicData uri="http://schemas.openxmlformats.org/drawingml/2006/table">
            <a:tbl>
              <a:tblPr/>
              <a:tblGrid>
                <a:gridCol w="897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человека 198/5,5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2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химия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108/3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02830"/>
              </p:ext>
            </p:extLst>
          </p:nvPr>
        </p:nvGraphicFramePr>
        <p:xfrm>
          <a:off x="738150" y="2143116"/>
          <a:ext cx="10525156" cy="46326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72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Зачет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Физмат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144/4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360/10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77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дисц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. по физической культуре и спорту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90/2,5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 медицинских катастроф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2637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72/3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108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человека 126/3,5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682944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Общественное здоровье и здравоохранение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68/2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Этика, право и менеджмент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профилактическая 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коммуникационная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стоматология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внутренних заболевания 162/4,5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015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40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Imana Abubakarova</cp:lastModifiedBy>
  <cp:revision>56</cp:revision>
  <dcterms:created xsi:type="dcterms:W3CDTF">2017-02-20T01:33:13Z</dcterms:created>
  <dcterms:modified xsi:type="dcterms:W3CDTF">2026-10-18T17:45:21Z</dcterms:modified>
  <dc:identifier/>
  <dc:language/>
  <cp:version/>
</cp:coreProperties>
</file>