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Rectangle 2"/>
          <p:cNvSpPr/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6" name="Rectangle 3"/>
          <p:cNvSpPr/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7" name="Rectangle 4"/>
          <p:cNvSpPr/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88" name="Rectangle 5"/>
          <p:cNvSpPr/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89" name="Rectangle 6"/>
          <p:cNvSpPr/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0" name="Rectangle 7"/>
          <p:cNvSpPr/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/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/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1048588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/>
          <p:nvPr>
            <p:ph idx="1" hasCustomPrompt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104860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0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/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Текст 2"/>
          <p:cNvSpPr/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048762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1048763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Содержимое 2"/>
          <p:cNvSpPr/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Содержимое 3"/>
          <p:cNvSpPr/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8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1048769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0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2" name="Текст 2"/>
          <p:cNvSpPr/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048773" name="Текст 3"/>
          <p:cNvSpPr/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048774" name="Содержимое 4"/>
          <p:cNvSpPr/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5" name="Содержимое 5"/>
          <p:cNvSpPr/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4877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104873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1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1048612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3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9" name="Заголовок 1"/>
          <p:cNvSpPr/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0" name="Текст 2"/>
          <p:cNvSpPr/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048781" name="Содержимое 3"/>
          <p:cNvSpPr/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2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1048783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4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6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7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8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9" name="Заголовок 1"/>
          <p:cNvSpPr/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0" name="Текст 3"/>
          <p:cNvSpPr/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1048751" name="Рисунок 2"/>
          <p:cNvSpPr/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2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048753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4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6" name="Вертикальный текст 2"/>
          <p:cNvSpPr/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104875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0" name="Вертикальный заголовок 1"/>
          <p:cNvSpPr/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Вертикальный текст 2"/>
          <p:cNvSpPr/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2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1048743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1048581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140926" y="284493"/>
            <a:ext cx="8692642" cy="10566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ФГБОУ ВО  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&lt;&lt;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Чеченский государственный университет им. А.А.Кадырова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&gt;&gt;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1658382" y="1662689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200" dirty="0">
                <a:latin typeface="Times New Roman" pitchFamily="18" charset="0"/>
                <a:ea typeface="Arial" charset="0"/>
                <a:cs typeface="Times New Roman" pitchFamily="18" charset="0"/>
              </a:rPr>
              <a:t>Факультет географии и геоэкологии</a:t>
            </a:r>
            <a:endParaRPr dirty="0"/>
          </a:p>
        </p:txBody>
      </p:sp>
      <p:sp>
        <p:nvSpPr>
          <p:cNvPr id="1048592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Портфолио бакалавра</a:t>
            </a:r>
            <a:endParaRPr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3" name="Прямоугольник 11"/>
          <p:cNvSpPr/>
          <p:nvPr/>
        </p:nvSpPr>
        <p:spPr bwMode="auto">
          <a:xfrm>
            <a:off x="2974114" y="3523129"/>
            <a:ext cx="668081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x-none" altLang="ru-RU" sz="2800" dirty="0">
                <a:solidFill>
                  <a:srgbClr val="D9D9D9"/>
                </a:solidFill>
              </a:rPr>
              <a:t>:Исиев Хусейн Абдулбекович</a:t>
            </a:r>
            <a:endParaRPr lang="x-none" altLang="ru-RU" sz="2800" dirty="0">
              <a:solidFill>
                <a:srgbClr val="D9D9D9"/>
              </a:solidFill>
            </a:endParaRPr>
          </a:p>
        </p:txBody>
      </p:sp>
      <p:sp>
        <p:nvSpPr>
          <p:cNvPr id="1048594" name="Прямоугольник 12"/>
          <p:cNvSpPr/>
          <p:nvPr/>
        </p:nvSpPr>
        <p:spPr bwMode="auto">
          <a:xfrm>
            <a:off x="2974113" y="4139217"/>
            <a:ext cx="7576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dirty="0">
                <a:solidFill>
                  <a:srgbClr val="D9D9D9"/>
                </a:solidFill>
              </a:rPr>
              <a:t>Форма обучения: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/>
          <p:nvPr/>
        </p:nvSpPr>
        <p:spPr bwMode="auto">
          <a:xfrm>
            <a:off x="2974113" y="4538844"/>
            <a:ext cx="900447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dirty="0">
                <a:solidFill>
                  <a:srgbClr val="D9D9D9"/>
                </a:solidFill>
              </a:rPr>
              <a:t>Направление подготовки: 43.03.01 Сервис  </a:t>
            </a:r>
            <a:endParaRPr dirty="0"/>
          </a:p>
        </p:txBody>
      </p:sp>
      <p:sp>
        <p:nvSpPr>
          <p:cNvPr id="1048596" name="Прямоугольник 14"/>
          <p:cNvSpPr/>
          <p:nvPr/>
        </p:nvSpPr>
        <p:spPr bwMode="auto">
          <a:xfrm>
            <a:off x="2974114" y="4986368"/>
            <a:ext cx="6856946" cy="12592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dirty="0">
                <a:solidFill>
                  <a:srgbClr val="D9D9D9"/>
                </a:solidFill>
                <a:latin typeface="Times New Roman" pitchFamily="18" charset="0"/>
                <a:cs typeface="Times New Roman" pitchFamily="18" charset="0"/>
              </a:rPr>
              <a:t>Профиль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Сервис на предприятиях гостиничной индустрии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4" name="Рисунок 3" descr="2026-10-06 22:00:08.4430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55" y="3010535"/>
            <a:ext cx="2937510" cy="39173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/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09. 08.2023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93/06/19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10486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0" name="Прямоугольник 10"/>
          <p:cNvSpPr/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1061236" y="1852494"/>
          <a:ext cx="10069504" cy="4906809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Сервисная</a:t>
                      </a: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 деятельность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  <a:endParaRPr lang="x-none" alt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Введение в специальность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История туризма и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  <a:endParaRPr lang="x-none" altLang="ru-RU" sz="1400" dirty="0">
                        <a:effectLst/>
                        <a:latin typeface=".AppleSystemUIFont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4670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Русский язык и культура речи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Российской государственности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военной подготовки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Индустрия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  <a:endParaRPr lang="x-none" alt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5" name="TextBox 14"/>
          <p:cNvSpPr/>
          <p:nvPr/>
        </p:nvSpPr>
        <p:spPr bwMode="auto">
          <a:xfrm>
            <a:off x="554977" y="148113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6" name="Прямоугольник 2"/>
          <p:cNvSpPr/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220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482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России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b="0" i="0" dirty="0">
                          <a:effectLst/>
                          <a:latin typeface="UICTFontTextStyleBody"/>
                        </a:rPr>
                        <a:t>удовлетворительно</a:t>
                      </a:r>
                      <a:endParaRPr lang="x-none" altLang="ru-RU" sz="1400" b="0" i="0" dirty="0">
                        <a:effectLst/>
                        <a:latin typeface="UICTFontTextStyleBody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Безопасность жизнедеятельности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3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Правоведение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3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Стандартизация и сертификация услуг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Чеченской Республики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Чеченский 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Ознакомительная практика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3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0" name="TextBox 14"/>
          <p:cNvSpPr/>
          <p:nvPr/>
        </p:nvSpPr>
        <p:spPr bwMode="auto">
          <a:xfrm>
            <a:off x="13744" y="96135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4"/>
          <p:cNvSpPr/>
          <p:nvPr/>
        </p:nvSpPr>
        <p:spPr bwMode="auto">
          <a:xfrm>
            <a:off x="2224753" y="281013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43649" y="1966085"/>
          <a:ext cx="11712575" cy="39010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обслуживания лиц с ограниченными возможностями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x-none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деятельности предприятий сервиса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Экономика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6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 концепции организации гостиничной инфраструктуры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7.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Материаловедение в гостиничной индустрии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9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>
                          <a:solidFill>
                            <a:srgbClr val="0070C0"/>
                          </a:solidFill>
                        </a:rPr>
                        <a:t>9.</a:t>
                      </a:r>
                      <a:endParaRPr lang="ru-RU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5" name="TextBox 14"/>
          <p:cNvSpPr/>
          <p:nvPr/>
        </p:nvSpPr>
        <p:spPr bwMode="auto">
          <a:xfrm>
            <a:off x="441974" y="150996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256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семестр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x-none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x-none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213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x-none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  <a:endParaRPr lang="ru-RU" sz="14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безопасности в туризме и гостеприимстве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Система классификации гостиниц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239712" y="2086241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x-none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практика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8" name="Прямоугольник 4"/>
          <p:cNvSpPr/>
          <p:nvPr/>
        </p:nvSpPr>
        <p:spPr bwMode="auto">
          <a:xfrm>
            <a:off x="2516188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81914" y="1829619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семестр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x-none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Управление персоналом предприятия индустрии гостеприимства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Продвижение и реализация гостиничного продукта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предоставления фитнес-услуг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Здания и инженерные системы гостиниц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0" name="TextBox 14"/>
          <p:cNvSpPr/>
          <p:nvPr/>
        </p:nvSpPr>
        <p:spPr bwMode="auto">
          <a:xfrm>
            <a:off x="597817" y="1457878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обслуживания бизнес-туристов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АСУ в </a:t>
                      </a:r>
                      <a:r>
                        <a:rPr lang="ru-RU" sz="1400" b="0" i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гостинично-ресторанном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бизнесе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Методика </a:t>
                      </a:r>
                      <a:r>
                        <a:rPr lang="ru-RU" sz="1400" b="0" i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подготовки ВКР</a:t>
                      </a:r>
                      <a:endParaRPr lang="ru-RU" sz="1400" b="0" i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328614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6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1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8039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5" name="Заголовок 1"/>
          <p:cNvSpPr/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/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1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2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3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5" name="Заголовок 1"/>
          <p:cNvSpPr/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0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10487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4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 lang="ru-RU" i="1">
              <a:latin typeface="Calibri"/>
            </a:endParaRP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  <a:endParaRPr lang="ru-RU" i="1">
              <a:latin typeface="Calibri"/>
            </a:endParaRP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6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7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10487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21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6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7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28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4873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2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Широкоэкранный</PresentationFormat>
  <Paragraphs>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SimSun</vt:lpstr>
      <vt:lpstr>Wingdings</vt:lpstr>
      <vt:lpstr>Calibri</vt:lpstr>
      <vt:lpstr>Wingdings 2</vt:lpstr>
      <vt:lpstr>Times New Roman</vt:lpstr>
      <vt:lpstr>Constantia</vt:lpstr>
      <vt:lpstr>Helvetica</vt:lpstr>
      <vt:lpstr>.AppleSystemUIFont</vt:lpstr>
      <vt:lpstr>UICTFontTextStyleBody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iPhone</cp:lastModifiedBy>
  <cp:revision>3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49E36DE85430AF45F8B9C46A14A5393C_33</vt:lpwstr>
  </property>
  <property fmtid="{D5CDD505-2E9C-101B-9397-08002B2CF9AE}" pid="3" name="KSOProductBuildVer">
    <vt:lpwstr>2052-26.9.2</vt:lpwstr>
  </property>
</Properties>
</file>