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Дубаев</a:t>
            </a:r>
            <a:r>
              <a:rPr lang="ru-RU" sz="2800" dirty="0"/>
              <a:t> Муслим </a:t>
            </a:r>
            <a:r>
              <a:rPr lang="ru-RU" sz="2800" dirty="0" err="1"/>
              <a:t>Мовладович</a:t>
            </a:r>
            <a:r>
              <a:rPr lang="ru-RU" sz="2800" dirty="0"/>
              <a:t> </a:t>
            </a:r>
            <a:endParaRPr lang="x-none" altLang="en-US" sz="2800" dirty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93992" y="2085967"/>
          <a:ext cx="10069504" cy="5903741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Мед.информатика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общая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Латинский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Лекарственные растения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 </a:t>
                      </a: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Норм.анатомия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337175"/>
              </p:ext>
            </p:extLst>
          </p:nvPr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Биорг.химия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Физика,Математика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4(хор)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487947"/>
              </p:ext>
            </p:extLst>
          </p:nvPr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хир.больными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125808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Патофизиология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Гигиена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4(хор)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</a:t>
                      </a: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</a:t>
                      </a: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899370"/>
              </p:ext>
            </p:extLst>
          </p:nvPr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9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ОФЗД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</a:t>
                      </a: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dubaevmuslim45@gmail.com</cp:lastModifiedBy>
  <cp:revision>55</cp:revision>
  <dcterms:created xsi:type="dcterms:W3CDTF">1900-01-01T00:00:00Z</dcterms:created>
  <dcterms:modified xsi:type="dcterms:W3CDTF">2026-10-17T16:18:38Z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4E1F2B8EA42266677A54D36A39C65233_32</vt:lpwstr>
  </property>
  <property fmtid="{D5CDD505-2E9C-101B-9397-08002B2CF9AE}" pid="3" name="KSOProductBuildVer">
    <vt:lpwstr>2052-26.9.2</vt:lpwstr>
  </property>
</Properties>
</file>