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Зузиев</a:t>
            </a:r>
            <a:r>
              <a:rPr lang="ru-RU" sz="2800" dirty="0"/>
              <a:t> Юсуф Хусейнович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DF7D199-C22E-569B-DE6A-7C50A86CFF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659" y="3241536"/>
            <a:ext cx="2371725" cy="28098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361381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09304"/>
              </p:ext>
            </p:extLst>
          </p:nvPr>
        </p:nvGraphicFramePr>
        <p:xfrm>
          <a:off x="239712" y="1770361"/>
          <a:ext cx="11712575" cy="28953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Панельные методы маркетинговых исследований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Государственная политика в области ценообразования и основные методы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115</TotalTime>
  <Words>831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2026-10-12T20:21:55Z</dcterms:modified>
  <dc:identifier/>
  <dc:language/>
  <cp:version/>
</cp:coreProperties>
</file>