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04.10.2026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04.10.2026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04.10.2026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04.10.2026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04.10.2026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04.10.2026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04.10.2026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04.10.2026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04.10.2026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04.10.2026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04.10.2026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04.10.2026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3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2976" TargetMode="External"/><Relationship Id="rId2" Type="http://schemas.openxmlformats.org/officeDocument/2006/relationships/hyperlink" Target="https://www.chesu.ru/course?p=4963" TargetMode="External"/><Relationship Id="rId3" Type="http://schemas.openxmlformats.org/officeDocument/2006/relationships/hyperlink" Target="https://www.chesu.ru/course?p=25216" TargetMode="External"/><Relationship Id="rId4" Type="http://schemas.openxmlformats.org/officeDocument/2006/relationships/hyperlink" Target="https://www.chesu.ru/course?p=35677" TargetMode="External"/><Relationship Id="rId5" Type="http://schemas.openxmlformats.org/officeDocument/2006/relationships/hyperlink" Target="https://www.chesu.ru/course?p=39917" TargetMode="External"/><Relationship Id="rId6" Type="http://schemas.openxmlformats.org/officeDocument/2006/relationships/hyperlink" Target="https://www.chesu.ru/course?p=32978" TargetMode="External"/><Relationship Id="rId7" Type="http://schemas.openxmlformats.org/officeDocument/2006/relationships/hyperlink" Target="https://www.chesu.ru/course?p=41695" TargetMode="External"/><Relationship Id="rId8" Type="http://schemas.openxmlformats.org/officeDocument/2006/relationships/hyperlink" Target="https://www.chesu.ru/course?p=35679" TargetMode="External"/><Relationship Id="rId9" Type="http://schemas.openxmlformats.org/officeDocument/2006/relationships/hyperlink" Target="https://www.chesu.ru/course?p=39677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0682" TargetMode="External"/><Relationship Id="rId2" Type="http://schemas.openxmlformats.org/officeDocument/2006/relationships/hyperlink" Target="https://www.chesu.ru/course?p=14550" TargetMode="External"/><Relationship Id="rId3" Type="http://schemas.openxmlformats.org/officeDocument/2006/relationships/hyperlink" Target="https://www.chesu.ru/course?p=23454" TargetMode="External"/><Relationship Id="rId4" Type="http://schemas.openxmlformats.org/officeDocument/2006/relationships/hyperlink" Target="https://www.chesu.ru/course?p=42806" TargetMode="External"/><Relationship Id="rId5" Type="http://schemas.openxmlformats.org/officeDocument/2006/relationships/hyperlink" Target="https://www.chesu.ru/course?p=34461" TargetMode="External"/><Relationship Id="rId6" Type="http://schemas.openxmlformats.org/officeDocument/2006/relationships/hyperlink" Target="https://www.chesu.ru/course?p=40681" TargetMode="External"/><Relationship Id="rId7" Type="http://schemas.openxmlformats.org/officeDocument/2006/relationships/hyperlink" Target="https://www.chesu.ru/course?p=38627" TargetMode="External"/><Relationship Id="rId8" Type="http://schemas.openxmlformats.org/officeDocument/2006/relationships/hyperlink" Target="https://www.chesu.ru/course?p=30165" TargetMode="External"/><Relationship Id="rId9" Type="http://schemas.openxmlformats.org/officeDocument/2006/relationships/hyperlink" Target="https://www.chesu.ru/course?p=38628" TargetMode="External"/><Relationship Id="rId10" Type="http://schemas.openxmlformats.org/officeDocument/2006/relationships/hyperlink" Target="https://www.chesu.ru/course?p=40680" TargetMode="External"/><Relationship Id="rId11" Type="http://schemas.openxmlformats.org/officeDocument/2006/relationships/image" Target="../media/image6.png"/><Relationship Id="rId1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25221" TargetMode="External"/><Relationship Id="rId2" Type="http://schemas.openxmlformats.org/officeDocument/2006/relationships/hyperlink" Target="https://www.chesu.ru/course?p=35707" TargetMode="External"/><Relationship Id="rId3" Type="http://schemas.openxmlformats.org/officeDocument/2006/relationships/hyperlink" Target="https://www.chesu.ru/course?p=25222" TargetMode="External"/><Relationship Id="rId4" Type="http://schemas.openxmlformats.org/officeDocument/2006/relationships/hyperlink" Target="https://www.chesu.ru/course?p=41666" TargetMode="External"/><Relationship Id="rId5" Type="http://schemas.openxmlformats.org/officeDocument/2006/relationships/hyperlink" Target="https://www.chesu.ru/course?p=39919" TargetMode="External"/><Relationship Id="rId6" Type="http://schemas.openxmlformats.org/officeDocument/2006/relationships/hyperlink" Target="https://www.chesu.ru/course?p=18478" TargetMode="External"/><Relationship Id="rId7" Type="http://schemas.openxmlformats.org/officeDocument/2006/relationships/hyperlink" Target="https://www.chesu.ru/course?p=25223" TargetMode="External"/><Relationship Id="rId8" Type="http://schemas.openxmlformats.org/officeDocument/2006/relationships/hyperlink" Target="https://www.chesu.ru/course?p=41665" TargetMode="External"/><Relationship Id="rId9" Type="http://schemas.openxmlformats.org/officeDocument/2006/relationships/hyperlink" Target="https://www.chesu.ru/course?p=33015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1889" TargetMode="External"/><Relationship Id="rId2" Type="http://schemas.openxmlformats.org/officeDocument/2006/relationships/hyperlink" Target="https://www.chesu.ru/course?p=5074" TargetMode="External"/><Relationship Id="rId3" Type="http://schemas.openxmlformats.org/officeDocument/2006/relationships/hyperlink" Target="https://www.chesu.ru/course?p=27611" TargetMode="External"/><Relationship Id="rId4" Type="http://schemas.openxmlformats.org/officeDocument/2006/relationships/hyperlink" Target="https://www.chesu.ru/course?p=19954" TargetMode="External"/><Relationship Id="rId5" Type="http://schemas.openxmlformats.org/officeDocument/2006/relationships/hyperlink" Target="https://www.chesu.ru/course?p=40673" TargetMode="External"/><Relationship Id="rId6" Type="http://schemas.openxmlformats.org/officeDocument/2006/relationships/hyperlink" Target="https://www.chesu.ru/course?p=38630" TargetMode="External"/><Relationship Id="rId7" Type="http://schemas.openxmlformats.org/officeDocument/2006/relationships/hyperlink" Target="https://www.chesu.ru/course?p=41891" TargetMode="External"/><Relationship Id="rId8" Type="http://schemas.openxmlformats.org/officeDocument/2006/relationships/hyperlink" Target="https://www.chesu.ru/course?p=41890" TargetMode="External"/><Relationship Id="rId9" Type="http://schemas.openxmlformats.org/officeDocument/2006/relationships/hyperlink" Target="https://www.chesu.ru/course?p=34491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9688" TargetMode="External"/><Relationship Id="rId2" Type="http://schemas.openxmlformats.org/officeDocument/2006/relationships/hyperlink" Target="https://www.chesu.ru/course?p=26789" TargetMode="External"/><Relationship Id="rId3" Type="http://schemas.openxmlformats.org/officeDocument/2006/relationships/hyperlink" Target="https://www.chesu.ru/course?p=41698" TargetMode="External"/><Relationship Id="rId4" Type="http://schemas.openxmlformats.org/officeDocument/2006/relationships/hyperlink" Target="https://www.chesu.ru/course?p=41697" TargetMode="External"/><Relationship Id="rId5" Type="http://schemas.openxmlformats.org/officeDocument/2006/relationships/hyperlink" Target="https://www.chesu.ru/course?p=35682" TargetMode="External"/><Relationship Id="rId6" Type="http://schemas.openxmlformats.org/officeDocument/2006/relationships/hyperlink" Target="https://www.chesu.ru/course?p=28763" TargetMode="External"/><Relationship Id="rId7" Type="http://schemas.openxmlformats.org/officeDocument/2006/relationships/hyperlink" Target="https://www.chesu.ru/course?p=33108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593" TargetMode="External"/><Relationship Id="rId2" Type="http://schemas.openxmlformats.org/officeDocument/2006/relationships/hyperlink" Target="https://www.chesu.ru/course?p=38633" TargetMode="External"/><Relationship Id="rId3" Type="http://schemas.openxmlformats.org/officeDocument/2006/relationships/hyperlink" Target="https://www.chesu.ru/course?p=41893" TargetMode="External"/><Relationship Id="rId4" Type="http://schemas.openxmlformats.org/officeDocument/2006/relationships/hyperlink" Target="https://www.chesu.ru/course?p=30245" TargetMode="External"/><Relationship Id="rId5" Type="http://schemas.openxmlformats.org/officeDocument/2006/relationships/hyperlink" Target="https://www.chesu.ru/course?p=38635" TargetMode="External"/><Relationship Id="rId6" Type="http://schemas.openxmlformats.org/officeDocument/2006/relationships/hyperlink" Target="https://www.chesu.ru/course?p=38649" TargetMode="External"/><Relationship Id="rId7" Type="http://schemas.openxmlformats.org/officeDocument/2006/relationships/hyperlink" Target="https://www.chesu.ru/course?p=41892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5686" TargetMode="External"/><Relationship Id="rId2" Type="http://schemas.openxmlformats.org/officeDocument/2006/relationships/hyperlink" Target="https://www.chesu.ru/course?p=35426" TargetMode="External"/><Relationship Id="rId3" Type="http://schemas.openxmlformats.org/officeDocument/2006/relationships/hyperlink" Target="https://www.chesu.ru/course?p=35685" TargetMode="External"/><Relationship Id="rId4" Type="http://schemas.openxmlformats.org/officeDocument/2006/relationships/hyperlink" Target="https://www.chesu.ru/course?p=35687" TargetMode="External"/><Relationship Id="rId5" Type="http://schemas.openxmlformats.org/officeDocument/2006/relationships/hyperlink" Target="https://www.chesu.ru/course?p=39923" TargetMode="External"/><Relationship Id="rId6" Type="http://schemas.openxmlformats.org/officeDocument/2006/relationships/image" Target="../media/image5.png"/><Relationship Id="rId7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603" TargetMode="External"/><Relationship Id="rId2" Type="http://schemas.openxmlformats.org/officeDocument/2006/relationships/hyperlink" Target="https://www.chesu.ru/course?p=41895" TargetMode="External"/><Relationship Id="rId3" Type="http://schemas.openxmlformats.org/officeDocument/2006/relationships/hyperlink" Target="https://www.chesu.ru/course?p=30321" TargetMode="External"/><Relationship Id="rId4" Type="http://schemas.openxmlformats.org/officeDocument/2006/relationships/hyperlink" Target="https://www.chesu.ru/course?p=41894" TargetMode="External"/><Relationship Id="rId5" Type="http://schemas.openxmlformats.org/officeDocument/2006/relationships/image" Target="../media/image5.png"/><Relationship Id="rId6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1328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802639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51839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en-US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altLang="ru-RU" dirty="0" sz="2800" lang="en-US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dirty="0" sz="280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521994" cy="8788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93280" cy="485139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/>
                <a:gridCol w="4674530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Чеченский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Основы российской государственности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Общественный проект "Обучение служением"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5070594" cy="3835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117080" cy="485139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Русский язык и культура речи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Безопасность жизнедеятельности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История народов Чеченской республики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/>
                        </a:rPr>
                        <a:t>Основы военной подготовки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="1" dirty="0" sz="16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5070594" cy="3835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93280" cy="485139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Иностранный язык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Философия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Экономика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Правоведение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Физические основы электротехники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5070594" cy="3835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93280" cy="485139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Теория вероятностей и математическая статистика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Деловые 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Чеченская традиционная культура и этика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5070594" cy="3835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93280" cy="485139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Инженерная и компьютерная графика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Основы построения инфокоммуникационных систем и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Вычислительные системы, сети и телекоммуникации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Аппаратные и программные методы и средства обеспечения ИБ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Направляющие системы и линии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Схемотехника телекоммуникационных устройств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en-US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5070594" cy="3835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Основы построения инфокоммуникационных систем и сетей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400" lang="ru-RU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Сети и системы радиосвязи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4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Нормативно-правовая база деятельности в деятельности ИКТ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Метрология, стандартизация и сертификация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0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Вычислительные системы, сети и телекоммуникации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ru-RU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Проектирование и эксплуатация телекоммуникационных систем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Системы сотовой телефонной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Администрирование в инфокоммуникационных системах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транспортных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Системы искусственного интеллекта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6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Электропитание устройств и систем телекоммуникаций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Администрирование системы защиты информации ViPNet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сетей абонентского доступа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52688" y="1971310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Yakha Islamova</cp:lastModifiedBy>
  <dcterms:created xsi:type="dcterms:W3CDTF">2017-02-19T13:33:13Z</dcterms:created>
  <dcterms:modified xsi:type="dcterms:W3CDTF">2026-10-04T11:31:09Z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52415c00b5f74677a007098390cdb6e6_23</vt:lpwstr>
  </property>
</Properties>
</file>