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1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7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8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06.10.2026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1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06.10.2026</a:t>
            </a:fld>
            <a:endParaRPr lang="ru-RU"/>
          </a:p>
        </p:txBody>
      </p:sp>
      <p:sp>
        <p:nvSpPr>
          <p:cNvPr id="104876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5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6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06.10.2026</a:t>
            </a:fld>
            <a:endParaRPr lang="ru-RU"/>
          </a:p>
        </p:txBody>
      </p:sp>
      <p:sp>
        <p:nvSpPr>
          <p:cNvPr id="104876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1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2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3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4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5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06.10.2026</a:t>
            </a:fld>
            <a:endParaRPr lang="ru-RU"/>
          </a:p>
        </p:txBody>
      </p:sp>
      <p:sp>
        <p:nvSpPr>
          <p:cNvPr id="104877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06.10.2026</a:t>
            </a:fld>
            <a:endParaRPr lang="ru-RU"/>
          </a:p>
        </p:txBody>
      </p:sp>
      <p:sp>
        <p:nvSpPr>
          <p:cNvPr id="104873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1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06.10.2026</a:t>
            </a:fld>
            <a:endParaRPr lang="ru-RU"/>
          </a:p>
        </p:txBody>
      </p:sp>
      <p:sp>
        <p:nvSpPr>
          <p:cNvPr id="1048612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13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9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0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1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06.10.2026</a:t>
            </a:fld>
            <a:endParaRPr lang="ru-RU"/>
          </a:p>
        </p:txBody>
      </p:sp>
      <p:sp>
        <p:nvSpPr>
          <p:cNvPr id="104878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5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6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7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8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9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0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1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2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06.10.2026</a:t>
            </a:fld>
            <a:endParaRPr lang="ru-RU"/>
          </a:p>
        </p:txBody>
      </p:sp>
      <p:sp>
        <p:nvSpPr>
          <p:cNvPr id="1048753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4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5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6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06.10.2026</a:t>
            </a:fld>
            <a:endParaRPr lang="ru-RU"/>
          </a:p>
        </p:txBody>
      </p:sp>
      <p:sp>
        <p:nvSpPr>
          <p:cNvPr id="104875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0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06.10.2026</a:t>
            </a:fld>
            <a:endParaRPr lang="ru-RU"/>
          </a:p>
        </p:txBody>
      </p:sp>
      <p:sp>
        <p:nvSpPr>
          <p:cNvPr id="104874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140926" y="284493"/>
            <a:ext cx="8692642" cy="10566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&lt;&lt;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Чеченский государственный университет им. А.А.Кадырова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1658382" y="1662689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Факультет географии и геоэкологии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74114" y="3523129"/>
            <a:ext cx="6680813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Зубайраева Лейла Резвановна </a:t>
            </a:r>
            <a:endParaRPr lang="zh-CN" dirty="0"/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74113" y="4139217"/>
            <a:ext cx="757675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dirty="0">
                <a:solidFill>
                  <a:srgbClr val="D9D9D9"/>
                </a:solidFill>
              </a:rPr>
              <a:t>Форма обучения:  </a:t>
            </a:r>
            <a:r>
              <a:rPr lang="ru-RU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74113" y="4538844"/>
            <a:ext cx="900447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dirty="0">
                <a:solidFill>
                  <a:srgbClr val="D9D9D9"/>
                </a:solidFill>
              </a:rPr>
              <a:t>Направление подготовки: 43.03.01 Сервис  </a:t>
            </a:r>
            <a:endParaRPr dirty="0"/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1629522" y="5314291"/>
            <a:ext cx="6856946" cy="12592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Сервис на предприятиях гостиничной индустрии</a:t>
            </a: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0DBBF1-9667-B65E-CEC9-651AC8A12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749492" y="3523129"/>
            <a:ext cx="2107147" cy="28036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09. 08.2023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93/06/19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4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15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6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2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5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1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503706" y="1942029"/>
          <a:ext cx="10069504" cy="4906809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Сервисная</a:t>
                      </a: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 деятельность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Введение в специальность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История туризма и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Русский язык и культура речи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Российской государственности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военной подготовки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Индустрия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25" name="TextBox 14"/>
          <p:cNvSpPr/>
          <p:nvPr/>
        </p:nvSpPr>
        <p:spPr bwMode="auto">
          <a:xfrm>
            <a:off x="554977" y="148113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6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2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0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2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России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Безопасность жизнедеятельности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Правоведение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Стандартизация и сертификация услуг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Чеченской Республики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Чеченский 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Ознакомительная практика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altLang="en-US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UICTFontTextStyleBody"/>
                          <a:cs typeface="Times New Roman" pitchFamily="18" charset="0"/>
                        </a:rPr>
                        <a:t>Отлично</a:t>
                      </a:r>
                      <a:endParaRPr lang="ru-RU" sz="13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30" name="TextBox 14"/>
          <p:cNvSpPr/>
          <p:nvPr/>
        </p:nvSpPr>
        <p:spPr bwMode="auto">
          <a:xfrm>
            <a:off x="13744" y="96135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1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4"/>
          <p:cNvSpPr/>
          <p:nvPr/>
        </p:nvSpPr>
        <p:spPr bwMode="auto">
          <a:xfrm>
            <a:off x="2224753" y="281013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412703"/>
              </p:ext>
            </p:extLst>
          </p:nvPr>
        </p:nvGraphicFramePr>
        <p:xfrm>
          <a:off x="143649" y="1966085"/>
          <a:ext cx="11712575" cy="39010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обслуживания лиц с ограниченными возможностями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деятельности предприятий сервиса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Экономика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96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Современные концепции организации гостиничной инфраструктуры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7.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Материаловедение в гостиничной индустрии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600">
                          <a:solidFill>
                            <a:srgbClr val="0070C0"/>
                          </a:solidFill>
                        </a:rPr>
                        <a:t>9.</a:t>
                      </a:r>
                      <a:endParaRPr lang="ru-RU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35" name="TextBox 14"/>
          <p:cNvSpPr/>
          <p:nvPr/>
        </p:nvSpPr>
        <p:spPr bwMode="auto">
          <a:xfrm>
            <a:off x="441974" y="150996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6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311001"/>
              </p:ext>
            </p:extLst>
          </p:nvPr>
        </p:nvGraphicFramePr>
        <p:xfrm>
          <a:off x="166646" y="2357430"/>
          <a:ext cx="11712575" cy="42256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4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Стандарты обслуживания в туризме и гостеприимстве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безопасности в туризме и гостеприимстве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классификации гостиниц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042166"/>
                  </a:ext>
                </a:extLst>
              </a:tr>
            </a:tbl>
          </a:graphicData>
        </a:graphic>
      </p:graphicFrame>
      <p:sp>
        <p:nvSpPr>
          <p:cNvPr id="104864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1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05607"/>
              </p:ext>
            </p:extLst>
          </p:nvPr>
        </p:nvGraphicFramePr>
        <p:xfrm>
          <a:off x="239712" y="2086241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Проектирование и разработка стандартов обслуживания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 разработки гостиничного продукта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Производственная практика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4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6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8" name="Прямоугольник 4"/>
          <p:cNvSpPr/>
          <p:nvPr/>
        </p:nvSpPr>
        <p:spPr bwMode="auto">
          <a:xfrm>
            <a:off x="2516188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065790"/>
              </p:ext>
            </p:extLst>
          </p:nvPr>
        </p:nvGraphicFramePr>
        <p:xfrm>
          <a:off x="81914" y="1829619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гостиничных предприятий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персоналом предприятия индустрии гостеприимства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Продвижение и реализация гостиничного продукта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предоставления фитнес-услуг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Здания и инженерные системы гостиниц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50" name="TextBox 14"/>
          <p:cNvSpPr/>
          <p:nvPr/>
        </p:nvSpPr>
        <p:spPr bwMode="auto">
          <a:xfrm>
            <a:off x="597817" y="1457878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463572"/>
              </p:ext>
            </p:extLst>
          </p:nvPr>
        </p:nvGraphicFramePr>
        <p:xfrm>
          <a:off x="166646" y="2357430"/>
          <a:ext cx="11712575" cy="47796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BY" sz="1800" b="0" i="0" dirty="0">
                          <a:effectLst/>
                          <a:latin typeface="UICTFontTextStyleBody"/>
                        </a:rPr>
                        <a:t>Иностранный язык</a:t>
                      </a:r>
                      <a:endParaRPr lang="ru-BY" sz="18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BY" sz="1800" b="0" i="0" dirty="0">
                          <a:effectLst/>
                          <a:latin typeface="UICTFontTextStyleBody"/>
                        </a:rPr>
                        <a:t>Методика подготовки выпускной квалификационной работы</a:t>
                      </a:r>
                      <a:endParaRPr lang="ru-BY" sz="1800" dirty="0">
                        <a:effectLst/>
                        <a:latin typeface=".AppleSystemUIFont"/>
                      </a:endParaRPr>
                    </a:p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BY" sz="1800" b="0" i="0" dirty="0">
                          <a:effectLst/>
                          <a:latin typeface="UICTFontTextStyleBody"/>
                        </a:rPr>
                        <a:t>Организация обслуживания бизнес-туристов</a:t>
                      </a:r>
                      <a:endParaRPr lang="ru-BY" sz="1800" dirty="0">
                        <a:effectLst/>
                        <a:latin typeface=".AppleSystemUIFont"/>
                      </a:endParaRPr>
                    </a:p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BY" sz="1800" b="0" i="0" dirty="0">
                          <a:effectLst/>
                          <a:latin typeface="UICTFontTextStyleBody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BY" sz="18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BY" sz="1800" b="0" i="0" dirty="0">
                          <a:effectLst/>
                          <a:latin typeface="UICTFontTextStyleBody"/>
                        </a:rPr>
                        <a:t>АСУ в гостинично-ресторанном бизнесе</a:t>
                      </a:r>
                      <a:endParaRPr lang="ru-BY" sz="1800" dirty="0">
                        <a:effectLst/>
                        <a:latin typeface=".AppleSystemUIFont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5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328614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6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1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6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8039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5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6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0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1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2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3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5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7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5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9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0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4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8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7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1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2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6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7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28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9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70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3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2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1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19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Лейла Зуб</cp:lastModifiedBy>
  <cp:revision>3</cp:revision>
  <dcterms:created xsi:type="dcterms:W3CDTF">2017-02-19T13:33:13Z</dcterms:created>
  <dcterms:modified xsi:type="dcterms:W3CDTF">2026-10-06T08:35:26Z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a052dd57483c455ea1ef214641cb303f</vt:lpwstr>
  </property>
</Properties>
</file>