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Исаева Раиса Исаевна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спектаклях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4430</Words>
  <Application>WPS Presentation</Application>
  <PresentationFormat>Широкоэкранный</PresentationFormat>
  <Paragraphs>572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82</cp:revision>
  <dcterms:created xsi:type="dcterms:W3CDTF">2017-02-20T01:33:00Z</dcterms:created>
  <dcterms:modified xsi:type="dcterms:W3CDTF">2026-10-17T09:51:38Z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671D9A193F4848B79D5434B9A900CEBB_12</vt:lpwstr>
  </property>
</Properties>
</file>