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274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783632" y="178816"/>
            <a:ext cx="9408368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952464" y="1643050"/>
            <a:ext cx="9731375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dirty="0">
                <a:latin typeface="Times New Roman"/>
                <a:cs typeface="Times New Roman"/>
              </a:rPr>
              <a:t>Института экономики и финансов</a:t>
            </a:r>
            <a:endParaRPr sz="2000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бакалавра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75978" y="3905068"/>
            <a:ext cx="7135619" cy="586153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 </a:t>
            </a:r>
            <a:r>
              <a:rPr lang="ru-RU" sz="2800" dirty="0" err="1"/>
              <a:t>Зубайраева</a:t>
            </a:r>
            <a:r>
              <a:rPr lang="ru-RU" sz="2800" dirty="0"/>
              <a:t> Даяна Магомедовна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90850" y="4393831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3036284" y="4855943"/>
            <a:ext cx="456407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Направление: Торговое дело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3A9AC7D-AA52-7B66-295C-BC404474DD3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2684"/>
          <a:stretch>
            <a:fillRect/>
          </a:stretch>
        </p:blipFill>
        <p:spPr>
          <a:xfrm>
            <a:off x="508209" y="3586170"/>
            <a:ext cx="2242625" cy="236610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377931"/>
              </p:ext>
            </p:extLst>
          </p:nvPr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Чеченский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Чеченская культура и этика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Чечни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Высшая математика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права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3790964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и информационные технологии в торговом деле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Торговое дело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военной подготовки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Высшая математика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Экологическая безопасность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944239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Коммерческая деятельность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Маркетинг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Мировая экономика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и информационные технологии в торговом деле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Экономика предприятий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Философия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Математические методы в экономике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7596002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Документоведение и электронный документооборот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Бизнес-планирование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 в исламе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Статистика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Бухгалтерский учет и отчетность: торговля и склад в 1С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Финансы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Маркетинг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749048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Торгово-закупочная деятельность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Поведение потребителя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Страхование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Налоги и налогообложение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/>
                        <a:t>Зачет</a:t>
                      </a:r>
                      <a:endParaRPr lang="ru-RU" sz="14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Ценовая политика и ценообразование в торговле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товаропроводящих систем в торговле на основе логистики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Внешнеэкономическая деятельность организаций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8523792"/>
              </p:ext>
            </p:extLst>
          </p:nvPr>
        </p:nvGraphicFramePr>
        <p:xfrm>
          <a:off x="166646" y="2357430"/>
          <a:ext cx="11712575" cy="447477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товаропроводящих систем в торговле на основе логистики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защиты прав потребителей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Ценовая политика и ценообразование в торговле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Интернет-маркетинг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Цифровые финансовые технологии в бизнесе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558322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Организация, технология и проектирование предприятий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Стандартизация, метрология и подтверждение соответствия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Логистика сервисного обслуживания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Правовое регулирование предпринимательства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Брендинг и рекламная деятельность в торговом деле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Таможенно-тарифное регулирование внешнеэкономической деятельности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Государственные и муниципальные закупки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Инструменты </a:t>
                      </a:r>
                      <a:r>
                        <a:rPr lang="en-US" sz="1400" dirty="0">
                          <a:latin typeface="Times New Roman" pitchFamily="18" charset="0"/>
                          <a:cs typeface="Times New Roman" pitchFamily="18" charset="0"/>
                        </a:rPr>
                        <a:t>SMM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-маркетинга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1243842"/>
              </p:ext>
            </p:extLst>
          </p:nvPr>
        </p:nvGraphicFramePr>
        <p:xfrm>
          <a:off x="239712" y="1770361"/>
          <a:ext cx="11712575" cy="289539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Маркетинговая информационная система организации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Роль государства в регулировании финансовой системы и ценовая политика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Основные тезисы работы были представлены на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научно-практических конференциях: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</TotalTime>
  <Words>832</Words>
  <Application>Microsoft Office PowerPoint</Application>
  <DocSecurity>0</DocSecurity>
  <PresentationFormat>Широкоэкранный</PresentationFormat>
  <Paragraphs>320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ima2962005@gmail.com</cp:lastModifiedBy>
  <cp:revision>55</cp:revision>
  <dcterms:created xsi:type="dcterms:W3CDTF">2017-02-20T01:33:13Z</dcterms:created>
  <dcterms:modified xsi:type="dcterms:W3CDTF">2026-10-12T20:19:48Z</dcterms:modified>
  <dc:identifier/>
  <dc:language/>
  <cp:version/>
</cp:coreProperties>
</file>