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x-none" altLang="en-US" sz="2800" dirty="0" smtClean="0"/>
              <a:t>Джамулаева Камила Ильясовна</a:t>
            </a:r>
            <a:endParaRPr lang="x-none" altLang="en-US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4 (хор)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