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</a:rPr>
              <a:t>Филологический факультет 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Ибрагимова Марьям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Адымовна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08078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Отечественная филология</a:t>
            </a: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3514637" y="5078540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CB363C-6C35-0276-7506-024F7B1946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45" y="3557448"/>
            <a:ext cx="2540344" cy="29992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303959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Введение в нахское языкознание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Чеченское устное народное творчество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Русское устное народное творчество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267685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 чеченский язык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 русский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Стилистика русского языка и культура речи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языкознание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Орфография и пунктуация чеченского языка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308933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Современный русский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Практикум русского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>
                          <a:latin typeface="Times New Roman" pitchFamily="18" charset="0"/>
                          <a:cs typeface="Times New Roman" pitchFamily="18" charset="0"/>
                        </a:rPr>
                        <a:t>Сопоставительная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 грамматика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2023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чеченского языка с диалектологией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566006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русского литературного языка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Общее языкознание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Социолингвистика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филологических исследований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228848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русской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Методика преподавания чеченского языка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Методика преподавания русского языка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Эволюция чеченской поэмы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17605"/>
            <a:ext cx="11798300" cy="96851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«Взгляд современной молодежи на актуальные проблемы гуманитарного знания»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научного клуба «Литературная гостиная»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maryxibr@gmail.com</cp:lastModifiedBy>
  <cp:revision>81</cp:revision>
  <dcterms:created xsi:type="dcterms:W3CDTF">2017-02-20T01:33:13Z</dcterms:created>
  <dcterms:modified xsi:type="dcterms:W3CDTF">2026-10-16T06:51:09Z</dcterms:modified>
  <dc:identifier/>
  <dc:language/>
  <cp:version/>
</cp:coreProperties>
</file>