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jpg" ContentType="image/jpg"/>
  <Override PartName="/ppt/theme/themeOverride1.xml" ContentType="application/vnd.openxmlformats-officedocument.themeOverr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9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openxmlformats.org/package/2006/relationships/metadata/thumbnail" Target="docProps/thumbnail.jpeg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61" r:id="rId1"/>
  </p:sldMasterIdLst>
  <p:notesMasterIdLst>
    <p:notesMasterId r:id="rId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12192000" cy="6858000"/>
  <p:notesSz cx="6857895" cy="9143861"/>
  <p:kinsoku lang="zh-CN" invalStChars="!%),.:;?]}¨·ˇˉ་―‖’”…‰∶、。〃々〉》」』】〕〗！＂＇％），．：；？］｀｜｝～￠" invalEndChars="([{·‘“〈《「『【〔〖（．［｛￡￥"/>
  <p:defaultTextStyle>
    <a:defPPr>
      <a:defRPr lang="zh-CN"/>
    </a:defPPr>
    <a:lvl1pPr algn="l" defTabSz="914400" fontAlgn="auto" hangingPunct="1">
      <a:spcBef>
        <a:spcPts val="0"/>
      </a:spcBef>
      <a:spcAft>
        <a:spcPts val="0"/>
      </a:spcAft>
      <a:buNone/>
      <a:defRPr sz="1800">
        <a:solidFill>
          <a:schemeClr val="tx1"/>
        </a:solidFill>
        <a:latin typeface="Arial" pitchFamily="0" charset="0"/>
        <a:ea typeface="Droid Sans" pitchFamily="0" charset="0"/>
        <a:cs typeface="Arial" pitchFamily="0" charset="0"/>
      </a:defRPr>
    </a:lvl1pPr>
    <a:lvl2pPr marL="457200" indent="0" algn="l" defTabSz="914400" fontAlgn="auto" hangingPunct="1">
      <a:spcBef>
        <a:spcPts val="0"/>
      </a:spcBef>
      <a:spcAft>
        <a:spcPts val="0"/>
      </a:spcAft>
      <a:buNone/>
      <a:defRPr sz="1800">
        <a:solidFill>
          <a:schemeClr val="tx1"/>
        </a:solidFill>
        <a:latin typeface="Arial" pitchFamily="0" charset="0"/>
        <a:ea typeface="Droid Sans" pitchFamily="0" charset="0"/>
        <a:cs typeface="Arial" pitchFamily="0" charset="0"/>
      </a:defRPr>
    </a:lvl2pPr>
    <a:lvl3pPr marL="914400" indent="0" algn="l" defTabSz="914400" fontAlgn="auto" hangingPunct="1">
      <a:spcBef>
        <a:spcPts val="0"/>
      </a:spcBef>
      <a:spcAft>
        <a:spcPts val="0"/>
      </a:spcAft>
      <a:buNone/>
      <a:defRPr sz="1800">
        <a:solidFill>
          <a:schemeClr val="tx1"/>
        </a:solidFill>
        <a:latin typeface="Arial" pitchFamily="0" charset="0"/>
        <a:ea typeface="Droid Sans" pitchFamily="0" charset="0"/>
        <a:cs typeface="Arial" pitchFamily="0" charset="0"/>
      </a:defRPr>
    </a:lvl3pPr>
    <a:lvl4pPr marL="1371600" indent="0" algn="l" defTabSz="914400" fontAlgn="auto" hangingPunct="1">
      <a:spcBef>
        <a:spcPts val="0"/>
      </a:spcBef>
      <a:spcAft>
        <a:spcPts val="0"/>
      </a:spcAft>
      <a:buNone/>
      <a:defRPr sz="1800">
        <a:solidFill>
          <a:schemeClr val="tx1"/>
        </a:solidFill>
        <a:latin typeface="Arial" pitchFamily="0" charset="0"/>
        <a:ea typeface="Droid Sans" pitchFamily="0" charset="0"/>
        <a:cs typeface="Arial" pitchFamily="0" charset="0"/>
      </a:defRPr>
    </a:lvl4pPr>
    <a:lvl5pPr marL="1828800" indent="0" algn="l" defTabSz="914400" fontAlgn="auto" hangingPunct="1">
      <a:spcBef>
        <a:spcPts val="0"/>
      </a:spcBef>
      <a:spcAft>
        <a:spcPts val="0"/>
      </a:spcAft>
      <a:buNone/>
      <a:defRPr sz="1800">
        <a:solidFill>
          <a:schemeClr val="tx1"/>
        </a:solidFill>
        <a:latin typeface="Arial" pitchFamily="0" charset="0"/>
        <a:ea typeface="Droid Sans" pitchFamily="0" charset="0"/>
        <a:cs typeface="Arial" pitchFamily="0" charset="0"/>
      </a:defRPr>
    </a:lvl5pPr>
    <a:lvl6pPr marL="2286000" indent="0" algn="l" defTabSz="914400" fontAlgn="auto" hangingPunct="1">
      <a:buNone/>
      <a:defRPr sz="1800">
        <a:solidFill>
          <a:schemeClr val="tx1"/>
        </a:solidFill>
        <a:latin typeface="Arial" pitchFamily="0" charset="0"/>
        <a:ea typeface="Droid Sans" pitchFamily="0" charset="0"/>
        <a:cs typeface="Arial" pitchFamily="0" charset="0"/>
      </a:defRPr>
    </a:lvl6pPr>
    <a:lvl7pPr marL="2743200" indent="0" algn="l" defTabSz="914400" fontAlgn="auto" hangingPunct="1">
      <a:buNone/>
      <a:defRPr sz="1800">
        <a:solidFill>
          <a:schemeClr val="tx1"/>
        </a:solidFill>
        <a:latin typeface="Arial" pitchFamily="0" charset="0"/>
        <a:ea typeface="Droid Sans" pitchFamily="0" charset="0"/>
        <a:cs typeface="Arial" pitchFamily="0" charset="0"/>
      </a:defRPr>
    </a:lvl7pPr>
    <a:lvl8pPr marL="3200400" indent="0" algn="l" defTabSz="914400" fontAlgn="auto" hangingPunct="1">
      <a:buNone/>
      <a:defRPr sz="1800">
        <a:solidFill>
          <a:schemeClr val="tx1"/>
        </a:solidFill>
        <a:latin typeface="Arial" pitchFamily="0" charset="0"/>
        <a:ea typeface="Droid Sans" pitchFamily="0" charset="0"/>
        <a:cs typeface="Arial" pitchFamily="0" charset="0"/>
      </a:defRPr>
    </a:lvl8pPr>
    <a:lvl9pPr marL="3200400" indent="0" algn="l" defTabSz="914400" fontAlgn="auto" hangingPunct="1">
      <a:buNone/>
      <a:defRPr sz="1800">
        <a:solidFill>
          <a:schemeClr val="tx1"/>
        </a:solidFill>
        <a:latin typeface="Arial" pitchFamily="0" charset="0"/>
        <a:ea typeface="Droid Sans" pitchFamily="0" charset="0"/>
        <a:cs typeface="Arial" pitchFamily="0" charset="0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 autoAdjust="0"/>
    <p:restoredTop sz="94660" autoAdjust="0"/>
  </p:normalViewPr>
  <p:slideViewPr>
    <p:cSldViewPr>
      <p:cViewPr varScale="1">
        <p:scale>
          <a:sx n="84" d="100"/>
          <a:sy n="84" d="100"/>
        </p:scale>
        <p:origin x="0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/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0" y="0"/>
      </p:cViewPr>
      <p:guideLst/>
    </p:cSldViewPr>
  </p:notesViewPr>
  <p:gridSpacing cx="72009" cy="72009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theme" Target="theme/theme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&lt;#&gt;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3" name="Текстовое поле"/>
          <p:cNvSpPr>
            <a:spLocks noGrp="1"/>
          </p:cNvSpPr>
          <p:nvPr>
            <p:ph type="hdr"/>
          </p:nvPr>
        </p:nvSpPr>
        <p:spPr>
          <a:xfrm rot="0">
            <a:off x="2" y="1"/>
            <a:ext cx="3076575" cy="512763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t" anchorCtr="0">
            <a:prstTxWarp prst="textNoShape"/>
          </a:bodyPr>
          <a:lstStyle/>
          <a:p>
            <a:pPr algn="l"/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4" name="Текстовое поле"/>
          <p:cNvSpPr>
            <a:spLocks noGrp="1"/>
          </p:cNvSpPr>
          <p:nvPr>
            <p:ph type="dt" idx="1"/>
          </p:nvPr>
        </p:nvSpPr>
        <p:spPr>
          <a:xfrm rot="0">
            <a:off x="4021139" y="1"/>
            <a:ext cx="3076575" cy="512763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t" anchorCtr="0">
            <a:prstTxWarp prst="textNoShape"/>
          </a:bodyPr>
          <a:lstStyle/>
          <a:p>
            <a:pPr algn="r"/>
            <a:r>
              <a:rPr lang="en-US" altLang="zh-CN" sz="1100">
                <a:latin typeface="Arial" pitchFamily="0" charset="0"/>
                <a:ea typeface="宋体" pitchFamily="0" charset="0"/>
                <a:cs typeface="Arial" pitchFamily="0" charset="0"/>
              </a:rPr>
              <a:t>Date/Time</a:t>
            </a:r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5" name="Объект"/>
          <p:cNvSpPr>
            <a:spLocks noGrp="1" noChangeAspect="1"/>
          </p:cNvSpPr>
          <p:nvPr>
            <p:ph type="sldImg" idx="2"/>
          </p:nvPr>
        </p:nvSpPr>
        <p:spPr>
          <a:xfrm rot="0">
            <a:off x="990600" y="766763"/>
            <a:ext cx="5118100" cy="3838575"/>
          </a:xfrm>
          <a:prstGeom prst="rect"/>
          <a:noFill/>
          <a:ln w="9525" cmpd="sng" cap="flat">
            <a:solidFill>
              <a:srgbClr val="000000"/>
            </a:solidFill>
            <a:prstDash val="solid"/>
            <a:miter/>
          </a:ln>
        </p:spPr>
      </p:sp>
      <p:sp>
        <p:nvSpPr>
          <p:cNvPr id="16" name="Текстовое поле"/>
          <p:cNvSpPr>
            <a:spLocks noGrp="1"/>
          </p:cNvSpPr>
          <p:nvPr>
            <p:ph type="body" idx="3"/>
          </p:nvPr>
        </p:nvSpPr>
        <p:spPr>
          <a:xfrm rot="0">
            <a:off x="709614" y="4862514"/>
            <a:ext cx="5680075" cy="4605337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t" anchorCtr="0">
            <a:prstTxWarp prst="textNoShape"/>
          </a:bodyPr>
          <a:lstStyle/>
          <a:p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17" name="Текстовое поле"/>
          <p:cNvSpPr>
            <a:spLocks noGrp="1"/>
          </p:cNvSpPr>
          <p:nvPr>
            <p:ph type="ftr" idx="4"/>
          </p:nvPr>
        </p:nvSpPr>
        <p:spPr>
          <a:xfrm rot="0">
            <a:off x="2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l"/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400073"/>
      </p:ext>
    </p:extLst>
  </p:cSld>
  <p:clrMap bg1="lt1" tx1="dk1" bg2="lt2" tx2="dk2" accent1="accent1" accent2="accent2" accent3="accent3" accent4="accent4" accent5="accent5" accent6="accent6" hlink="hlink" folHlink="folHlink"/>
  <p:hf sldNum="1" hdr="0" ftr="0" dt="0"/>
  <p:notesStyle>
    <a:lvl1pPr marL="0" indent="0" algn="l" defTabSz="914400" fontAlgn="base" hangingPunct="1">
      <a:lnSpc>
        <a:spcPct val="100000"/>
      </a:lnSpc>
      <a:spcBef>
        <a:spcPct val="3000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Arial" pitchFamily="0" charset="0"/>
        <a:ea typeface="宋体" pitchFamily="0" charset="0"/>
        <a:cs typeface="Droid Sans" pitchFamily="0" charset="0"/>
      </a:defRPr>
    </a:lvl1pPr>
    <a:lvl2pPr marL="457200" indent="0" algn="l" defTabSz="914400" fontAlgn="base" hangingPunct="1">
      <a:lnSpc>
        <a:spcPct val="100000"/>
      </a:lnSpc>
      <a:spcBef>
        <a:spcPct val="3000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Arial" pitchFamily="0" charset="0"/>
        <a:ea typeface="宋体" pitchFamily="0" charset="0"/>
        <a:cs typeface="Droid Sans" pitchFamily="0" charset="0"/>
      </a:defRPr>
    </a:lvl2pPr>
    <a:lvl3pPr marL="914400" indent="0" algn="l" defTabSz="914400" fontAlgn="base" hangingPunct="1">
      <a:lnSpc>
        <a:spcPct val="100000"/>
      </a:lnSpc>
      <a:spcBef>
        <a:spcPct val="3000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Arial" pitchFamily="0" charset="0"/>
        <a:ea typeface="宋体" pitchFamily="0" charset="0"/>
        <a:cs typeface="Droid Sans" pitchFamily="0" charset="0"/>
      </a:defRPr>
    </a:lvl3pPr>
    <a:lvl4pPr marL="1371600" indent="0" algn="l" defTabSz="914400" fontAlgn="base" hangingPunct="1">
      <a:lnSpc>
        <a:spcPct val="100000"/>
      </a:lnSpc>
      <a:spcBef>
        <a:spcPct val="3000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Arial" pitchFamily="0" charset="0"/>
        <a:ea typeface="宋体" pitchFamily="0" charset="0"/>
        <a:cs typeface="Droid Sans" pitchFamily="0" charset="0"/>
      </a:defRPr>
    </a:lvl4pPr>
    <a:lvl5pPr marL="1828800" indent="0" algn="l" defTabSz="914400" fontAlgn="base" hangingPunct="1">
      <a:lnSpc>
        <a:spcPct val="100000"/>
      </a:lnSpc>
      <a:spcBef>
        <a:spcPct val="3000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Arial" pitchFamily="0" charset="0"/>
        <a:ea typeface="宋体" pitchFamily="0" charset="0"/>
        <a:cs typeface="Droid Sans" pitchFamily="0" charset="0"/>
      </a:defRPr>
    </a:lvl5pPr>
    <a:lvl6pPr marL="2286000" indent="0" algn="l" defTabSz="914400" eaLnBrk="1" fontAlgn="auto" latinLnBrk="0" hangingPunct="1">
      <a:lnSpc>
        <a:spcPct val="100000"/>
      </a:lnSpc>
      <a:spcBef>
        <a:spcPts val="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Calibri" pitchFamily="0" charset="0"/>
        <a:ea typeface="宋体" pitchFamily="0" charset="0"/>
        <a:cs typeface="Droid Sans" pitchFamily="0" charset="0"/>
      </a:defRPr>
    </a:lvl6pPr>
    <a:lvl7pPr marL="2743200" indent="0" algn="l" defTabSz="914400" eaLnBrk="1" fontAlgn="auto" latinLnBrk="0" hangingPunct="1">
      <a:lnSpc>
        <a:spcPct val="100000"/>
      </a:lnSpc>
      <a:spcBef>
        <a:spcPts val="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Calibri" pitchFamily="0" charset="0"/>
        <a:ea typeface="宋体" pitchFamily="0" charset="0"/>
        <a:cs typeface="Droid Sans" pitchFamily="0" charset="0"/>
      </a:defRPr>
    </a:lvl7pPr>
    <a:lvl8pPr marL="3200400" indent="0" algn="l" defTabSz="914400" eaLnBrk="1" fontAlgn="auto" latinLnBrk="0" hangingPunct="1">
      <a:lnSpc>
        <a:spcPct val="100000"/>
      </a:lnSpc>
      <a:spcBef>
        <a:spcPts val="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Calibri" pitchFamily="0" charset="0"/>
        <a:ea typeface="宋体" pitchFamily="0" charset="0"/>
        <a:cs typeface="Droid Sans" pitchFamily="0" charset="0"/>
      </a:defRPr>
    </a:lvl8pPr>
    <a:lvl9pPr marL="3200400" indent="0" algn="l" defTabSz="914400" eaLnBrk="1" fontAlgn="auto" latinLnBrk="0" hangingPunct="1">
      <a:lnSpc>
        <a:spcPct val="100000"/>
      </a:lnSpc>
      <a:spcBef>
        <a:spcPts val="0"/>
      </a:spcBef>
      <a:spcAft>
        <a:spcPts val="0"/>
      </a:spcAft>
      <a:buNone/>
      <a:defRPr sz="1200" b="0" i="0" u="none" strike="noStrike" kern="1200" cap="none" spc="0" baseline="0">
        <a:solidFill>
          <a:schemeClr val="tx1"/>
        </a:solidFill>
        <a:latin typeface="Calibri" pitchFamily="0" charset="0"/>
        <a:ea typeface="宋体" pitchFamily="0" charset="0"/>
        <a:cs typeface="Droid Sans" pitchFamily="0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7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8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9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40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41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990600" y="766763"/>
            <a:ext cx="5118100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42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43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690025"/>
      </p:ext>
    </p:extLst>
  </p:cSld>
  <p:clrMapOvr>
    <a:masterClrMapping/>
  </p:clrMapOvr>
</p:notes>
</file>

<file path=ppt/notesSlides/notesSlide2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2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56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2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57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2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58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2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59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2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60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990600" y="766763"/>
            <a:ext cx="5118100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61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62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2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32805"/>
      </p:ext>
    </p:extLst>
  </p:cSld>
  <p:clrMapOvr>
    <a:masterClrMapping/>
  </p:clrMapOvr>
</p:notes>
</file>

<file path=ppt/notesSlides/notesSlide3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3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80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3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81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3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82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3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83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3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84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990600" y="766763"/>
            <a:ext cx="5118100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85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86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3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530766"/>
      </p:ext>
    </p:extLst>
  </p:cSld>
  <p:clrMapOvr>
    <a:masterClrMapping/>
  </p:clrMapOvr>
</p:notes>
</file>

<file path=ppt/notesSlides/notesSlide4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4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94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4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95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4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96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4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97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4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98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138113" y="766763"/>
            <a:ext cx="6823075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99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100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4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063981"/>
      </p:ext>
    </p:extLst>
  </p:cSld>
  <p:clrMapOvr>
    <a:masterClrMapping/>
  </p:clrMapOvr>
</p:notes>
</file>

<file path=ppt/notesSlides/notesSlide5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5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08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5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09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5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10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5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11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5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12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138113" y="766763"/>
            <a:ext cx="6823075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113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114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5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124962"/>
      </p:ext>
    </p:extLst>
  </p:cSld>
  <p:clrMapOvr>
    <a:masterClrMapping/>
  </p:clrMapOvr>
</p:notes>
</file>

<file path=ppt/notesSlides/notesSlide6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6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22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6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23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6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24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6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25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6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26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138113" y="766763"/>
            <a:ext cx="6823075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127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128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6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277061"/>
      </p:ext>
    </p:extLst>
  </p:cSld>
  <p:clrMapOvr>
    <a:masterClrMapping/>
  </p:clrMapOvr>
</p:notes>
</file>

<file path=ppt/notesSlides/notesSlide7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7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36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7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37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7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38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7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39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7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40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138113" y="766763"/>
            <a:ext cx="6823075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141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142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7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128596"/>
      </p:ext>
    </p:extLst>
  </p:cSld>
  <p:clrMapOvr>
    <a:masterClrMapping/>
  </p:clrMapOvr>
</p:notes>
</file>

<file path=ppt/notesSlides/notesSlide8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8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50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8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51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8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52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8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53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8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54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138113" y="766763"/>
            <a:ext cx="6823075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155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156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8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558149"/>
      </p:ext>
    </p:extLst>
  </p:cSld>
  <p:clrMapOvr>
    <a:masterClrMapping/>
  </p:clrMapOvr>
</p:notes>
</file>

<file path=ppt/notesSlides/notesSlide9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9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64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9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65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9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66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9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67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9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68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138113" y="766763"/>
            <a:ext cx="6823075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169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170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9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928409"/>
      </p:ext>
    </p:extLst>
  </p:cSld>
  <p:clrMapOvr>
    <a:masterClrMapping/>
  </p:clrMapOvr>
</p:notes>
</file>

<file path=ppt/notesSlides/notesSlide10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10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78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10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79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10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80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10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81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10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82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990600" y="766763"/>
            <a:ext cx="5118100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183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184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10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846094"/>
      </p:ext>
    </p:extLst>
  </p:cSld>
  <p:clrMapOvr>
    <a:masterClrMapping/>
  </p:clrMapOvr>
</p:notes>
</file>

<file path=ppt/notesSlides/notesSlide11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11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92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11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93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11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94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11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95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11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196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990600" y="766763"/>
            <a:ext cx="5118100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197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198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11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924994"/>
      </p:ext>
    </p:extLst>
  </p:cSld>
  <p:clrMapOvr>
    <a:masterClrMapping/>
  </p:clrMapOvr>
</p:notes>
</file>

<file path=ppt/notesSlides/notesSlide12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12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05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12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06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12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07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12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08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12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09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990600" y="766763"/>
            <a:ext cx="5118100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210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211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12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29103"/>
      </p:ext>
    </p:extLst>
  </p:cSld>
  <p:clrMapOvr>
    <a:masterClrMapping/>
  </p:clrMapOvr>
</p:notes>
</file>

<file path=ppt/notesSlides/notesSlide13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13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29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13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30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13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31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13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32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13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33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990600" y="766763"/>
            <a:ext cx="5118100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234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235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13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253523"/>
      </p:ext>
    </p:extLst>
  </p:cSld>
  <p:clrMapOvr>
    <a:masterClrMapping/>
  </p:clrMapOvr>
</p:notes>
</file>

<file path=ppt/notesSlides/notesSlide14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14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53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14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54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14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55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14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56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14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57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990600" y="766763"/>
            <a:ext cx="5118100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258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259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14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232383"/>
      </p:ext>
    </p:extLst>
  </p:cSld>
  <p:clrMapOvr>
    <a:masterClrMapping/>
  </p:clrMapOvr>
</p:notes>
</file>

<file path=ppt/notesSlides/notesSlide15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15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77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15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78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15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79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15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80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15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81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990600" y="766763"/>
            <a:ext cx="5118100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282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283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15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43724"/>
      </p:ext>
    </p:extLst>
  </p:cSld>
  <p:clrMapOvr>
    <a:masterClrMapping/>
  </p:clrMapOvr>
</p:notes>
</file>

<file path=ppt/notesSlides/notesSlide16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16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93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16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94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16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95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16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96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16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297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990600" y="766763"/>
            <a:ext cx="5118100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298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299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16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136895"/>
      </p:ext>
    </p:extLst>
  </p:cSld>
  <p:clrMapOvr>
    <a:masterClrMapping/>
  </p:clrMapOvr>
</p:notes>
</file>

<file path=ppt/notesSlides/notesSlide17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17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07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17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08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17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09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17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10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17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11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990600" y="766763"/>
            <a:ext cx="5118100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312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313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17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473425"/>
      </p:ext>
    </p:extLst>
  </p:cSld>
  <p:clrMapOvr>
    <a:masterClrMapping/>
  </p:clrMapOvr>
</p:notes>
</file>

<file path=ppt/notesSlides/notesSlide18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18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23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18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24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18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25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18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26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18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27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990600" y="766763"/>
            <a:ext cx="5118100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328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329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18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294232"/>
      </p:ext>
    </p:extLst>
  </p:cSld>
  <p:clrMapOvr>
    <a:masterClrMapping/>
  </p:clrMapOvr>
</p:notes>
</file>

<file path=ppt/notesSlides/notesSlide19.xml><?xml version="1.0" encoding="utf-8"?>
<p:notes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ое поле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19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37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19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38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19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39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19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40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19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  <p:sp>
        <p:nvSpPr>
          <p:cNvPr id="341" name="Объект"/>
          <p:cNvSpPr>
            <a:spLocks noGrp="1" noChangeAspect="1"/>
          </p:cNvSpPr>
          <p:nvPr>
            <p:ph type="sldImg"/>
          </p:nvPr>
        </p:nvSpPr>
        <p:spPr>
          <a:xfrm rot="0">
            <a:off x="990600" y="766763"/>
            <a:ext cx="5118100" cy="3838575"/>
          </a:xfrm>
          <a:prstGeom prst="rect"/>
          <a:noFill/>
          <a:ln w="12700" cmpd="sng" cap="flat">
            <a:noFill/>
            <a:prstDash val="solid"/>
            <a:miter/>
          </a:ln>
        </p:spPr>
      </p:sp>
      <p:sp>
        <p:nvSpPr>
          <p:cNvPr id="342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709614" y="4862514"/>
            <a:ext cx="5680075" cy="46053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endParaRPr lang="zh-CN" altLang="en-US"/>
          </a:p>
        </p:txBody>
      </p:sp>
      <p:sp>
        <p:nvSpPr>
          <p:cNvPr id="343" name="Прямоугольники"/>
          <p:cNvSpPr>
            <a:spLocks noGrp="1"/>
          </p:cNvSpPr>
          <p:nvPr>
            <p:ph type="sldNum" idx="5"/>
          </p:nvPr>
        </p:nvSpPr>
        <p:spPr>
          <a:xfrm rot="0">
            <a:off x="4021139" y="9720264"/>
            <a:ext cx="3076575" cy="512761"/>
          </a:xfrm>
          <a:prstGeom prst="rect"/>
          <a:noFill/>
          <a:ln w="9525" cmpd="sng" cap="flat">
            <a:noFill/>
            <a:prstDash val="solid"/>
            <a:miter/>
          </a:ln>
        </p:spPr>
        <p:txBody>
          <a:bodyPr vert="horz" wrap="square" lIns="91492" tIns="45745" rIns="91492" bIns="45745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1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宋体" pitchFamily="0" charset="0"/>
                <a:cs typeface="Arial" pitchFamily="0" charset="0"/>
              </a:rPr>
              <a:t>19</a:t>
            </a:fld>
            <a:endParaRPr lang="zh-CN" altLang="en-US" sz="1100">
              <a:latin typeface="Arial" pitchFamily="0" charset="0"/>
              <a:ea typeface="宋体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190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2.jpeg"/><Relationship Id="rId3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1.jpeg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showMasterSp="0" type="title" preserve="1">
  <p:cSld name="标题幻灯片">
    <p:bg>
      <p:bgPr>
        <a:blipFill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曲线"/>
          <p:cNvSpPr>
            <a:spLocks/>
          </p:cNvSpPr>
          <p:nvPr/>
        </p:nvSpPr>
        <p:spPr>
          <a:xfrm rot="0">
            <a:off x="-12700" y="-7938"/>
            <a:ext cx="12217401" cy="1041401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2" y="65"/>
                </a:moveTo>
                <a:lnTo>
                  <a:pt x="9512" y="0"/>
                </a:lnTo>
                <a:cubicBezTo>
                  <a:pt x="10276" y="3325"/>
                  <a:pt x="14325" y="12084"/>
                  <a:pt x="16368" y="12084"/>
                </a:cubicBezTo>
                <a:cubicBezTo>
                  <a:pt x="18411" y="12084"/>
                  <a:pt x="20679" y="5004"/>
                  <a:pt x="21577" y="1810"/>
                </a:cubicBezTo>
                <a:lnTo>
                  <a:pt x="21600" y="7013"/>
                </a:lnTo>
                <a:cubicBezTo>
                  <a:pt x="21217" y="8462"/>
                  <a:pt x="18770" y="14520"/>
                  <a:pt x="16098" y="14454"/>
                </a:cubicBezTo>
                <a:cubicBezTo>
                  <a:pt x="13426" y="14388"/>
                  <a:pt x="8251" y="5432"/>
                  <a:pt x="5568" y="6618"/>
                </a:cubicBezTo>
                <a:cubicBezTo>
                  <a:pt x="2806" y="6881"/>
                  <a:pt x="1010" y="15870"/>
                  <a:pt x="0" y="21597"/>
                </a:cubicBezTo>
                <a:lnTo>
                  <a:pt x="22" y="65"/>
                </a:lnTo>
                <a:close/>
              </a:path>
            </a:pathLst>
          </a:custGeom>
          <a:gradFill rotWithShape="1">
            <a:gsLst>
              <a:gs pos="0">
                <a:srgbClr val="0079AF">
                  <a:alpha val="44705"/>
                </a:srgbClr>
              </a:gs>
              <a:gs pos="100000">
                <a:srgbClr val="00EBF8">
                  <a:alpha val="54901"/>
                </a:srgbClr>
              </a:gs>
            </a:gsLst>
            <a:lin ang="5400000" scaled="1"/>
          </a:gradFill>
          <a:ln w="9525" cmpd="sng" cap="flat">
            <a:noFill/>
            <a:prstDash val="solid"/>
            <a:round/>
          </a:ln>
        </p:spPr>
      </p:sp>
      <p:sp>
        <p:nvSpPr>
          <p:cNvPr id="19" name="曲线"/>
          <p:cNvSpPr>
            <a:spLocks/>
          </p:cNvSpPr>
          <p:nvPr/>
        </p:nvSpPr>
        <p:spPr>
          <a:xfrm rot="0">
            <a:off x="5841998" y="-7938"/>
            <a:ext cx="6350000" cy="638176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0" y="0"/>
                </a:moveTo>
                <a:cubicBezTo>
                  <a:pt x="1252" y="3701"/>
                  <a:pt x="8407" y="19349"/>
                  <a:pt x="12009" y="20474"/>
                </a:cubicBezTo>
                <a:cubicBezTo>
                  <a:pt x="15608" y="21600"/>
                  <a:pt x="20000" y="10128"/>
                  <a:pt x="21600" y="6752"/>
                </a:cubicBezTo>
                <a:lnTo>
                  <a:pt x="21600" y="21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ADB6">
                  <a:alpha val="29803"/>
                </a:srgbClr>
              </a:gs>
              <a:gs pos="80000">
                <a:srgbClr val="009BE5">
                  <a:alpha val="44705"/>
                </a:srgbClr>
              </a:gs>
            </a:gsLst>
            <a:lin ang="5400000" scaled="1"/>
          </a:gradFill>
          <a:ln w="9525" cmpd="sng" cap="flat">
            <a:noFill/>
            <a:prstDash val="solid"/>
            <a:round/>
          </a:ln>
        </p:spPr>
      </p:sp>
      <p:grpSp>
        <p:nvGrpSpPr>
          <p:cNvPr id="22" name="Объединение"/>
          <p:cNvGrpSpPr>
            <a:grpSpLocks/>
          </p:cNvGrpSpPr>
          <p:nvPr/>
        </p:nvGrpSpPr>
        <p:grpSpPr>
          <a:xfrm>
            <a:off x="-25400" y="203199"/>
            <a:ext cx="12241212" cy="647699"/>
            <a:chOff x="-25400" y="203199"/>
            <a:chExt cx="12241212" cy="647699"/>
          </a:xfrm>
        </p:grpSpPr>
        <p:sp>
          <p:nvSpPr>
            <p:cNvPr id="20" name="曲线"/>
            <p:cNvSpPr>
              <a:spLocks/>
            </p:cNvSpPr>
            <p:nvPr/>
          </p:nvSpPr>
          <p:spPr>
            <a:xfrm rot="21435692">
              <a:off x="-25400" y="203199"/>
              <a:ext cx="12217881" cy="647699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19776"/>
                  </a:moveTo>
                  <a:cubicBezTo>
                    <a:pt x="1055" y="15107"/>
                    <a:pt x="3452" y="5629"/>
                    <a:pt x="6017" y="5772"/>
                  </a:cubicBezTo>
                  <a:cubicBezTo>
                    <a:pt x="8580" y="5916"/>
                    <a:pt x="12783" y="21600"/>
                    <a:pt x="15380" y="20637"/>
                  </a:cubicBezTo>
                  <a:cubicBezTo>
                    <a:pt x="17977" y="19675"/>
                    <a:pt x="20305" y="4298"/>
                    <a:pt x="21600" y="0"/>
                  </a:cubicBezTo>
                </a:path>
              </a:pathLst>
            </a:custGeom>
            <a:noFill/>
            <a:ln w="10795" cmpd="sng" cap="flat">
              <a:gradFill rotWithShape="1">
                <a:gsLst>
                  <a:gs pos="16000">
                    <a:srgbClr val="008ABF">
                      <a:alpha val="55686"/>
                    </a:srgbClr>
                  </a:gs>
                  <a:gs pos="74000">
                    <a:srgbClr val="08B7BF">
                      <a:alpha val="100000"/>
                    </a:srgbClr>
                  </a:gs>
                  <a:gs pos="86000">
                    <a:srgbClr val="000000">
                      <a:alpha val="28627"/>
                    </a:srgbClr>
                  </a:gs>
                </a:gsLst>
                <a:lin ang="5400000" scaled="1"/>
              </a:gradFill>
              <a:prstDash val="solid"/>
              <a:round/>
            </a:ln>
          </p:spPr>
        </p:sp>
        <p:sp>
          <p:nvSpPr>
            <p:cNvPr id="21" name="曲线"/>
            <p:cNvSpPr>
              <a:spLocks/>
            </p:cNvSpPr>
            <p:nvPr/>
          </p:nvSpPr>
          <p:spPr>
            <a:xfrm rot="21435692">
              <a:off x="-19085" y="276480"/>
              <a:ext cx="12234897" cy="529106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18514"/>
                  </a:moveTo>
                  <a:cubicBezTo>
                    <a:pt x="1019" y="16362"/>
                    <a:pt x="3562" y="5411"/>
                    <a:pt x="6135" y="5766"/>
                  </a:cubicBezTo>
                  <a:cubicBezTo>
                    <a:pt x="8709" y="6120"/>
                    <a:pt x="12864" y="21600"/>
                    <a:pt x="15440" y="20638"/>
                  </a:cubicBezTo>
                  <a:cubicBezTo>
                    <a:pt x="18018" y="19677"/>
                    <a:pt x="20315" y="4298"/>
                    <a:pt x="21599" y="0"/>
                  </a:cubicBezTo>
                </a:path>
              </a:pathLst>
            </a:custGeom>
            <a:noFill/>
            <a:ln w="9525" cmpd="sng" cap="flat">
              <a:gradFill rotWithShape="1">
                <a:gsLst>
                  <a:gs pos="33000">
                    <a:srgbClr val="009DD9">
                      <a:alpha val="55686"/>
                    </a:srgbClr>
                  </a:gs>
                  <a:gs pos="44000">
                    <a:srgbClr val="0F6FC6">
                      <a:alpha val="100000"/>
                    </a:srgbClr>
                  </a:gs>
                  <a:gs pos="74000">
                    <a:srgbClr val="10CF9B">
                      <a:alpha val="100000"/>
                    </a:srgbClr>
                  </a:gs>
                </a:gsLst>
                <a:lin ang="5400000" scaled="1"/>
              </a:gradFill>
              <a:prstDash val="solid"/>
              <a:round/>
            </a:ln>
          </p:spPr>
        </p:sp>
      </p:grpSp>
      <p:sp>
        <p:nvSpPr>
          <p:cNvPr id="23" name="Текстовое поле"/>
          <p:cNvSpPr>
            <a:spLocks noGrp="1"/>
          </p:cNvSpPr>
          <p:nvPr>
            <p:ph type="ctrTitle"/>
          </p:nvPr>
        </p:nvSpPr>
        <p:spPr>
          <a:xfrm rot="0">
            <a:off x="711200" y="1371600"/>
            <a:ext cx="10468864" cy="1828800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b" anchorCtr="0">
            <a:prstTxWarp prst="textNoShape"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5600" b="1" i="0" u="none" strike="noStrike" kern="0" cap="none" spc="0" baseline="0">
                <a:solidFill>
                  <a:srgbClr val="4EE1EA"/>
                </a:solidFill>
                <a:latin typeface="Calibri" pitchFamily="0" charset="0"/>
                <a:ea typeface="Arial" pitchFamily="0" charset="0"/>
                <a:cs typeface="Droid Sans" pitchFamily="0" charset="0"/>
              </a:rPr>
              <a:t>Образец заголовка</a:t>
            </a:r>
            <a:endParaRPr lang="zh-CN" altLang="en-US" sz="5600" b="1" i="0" u="none" strike="noStrike" kern="0" cap="none" spc="0" baseline="0">
              <a:solidFill>
                <a:srgbClr val="4EE1EA"/>
              </a:solidFill>
              <a:latin typeface="Calibri" pitchFamily="0" charset="0"/>
              <a:ea typeface="Arial" pitchFamily="0" charset="0"/>
              <a:cs typeface="Droid Sans" pitchFamily="0" charset="0"/>
            </a:endParaRPr>
          </a:p>
        </p:txBody>
      </p:sp>
      <p:sp>
        <p:nvSpPr>
          <p:cNvPr id="24" name="Текстовое поле"/>
          <p:cNvSpPr>
            <a:spLocks noGrp="1"/>
          </p:cNvSpPr>
          <p:nvPr>
            <p:ph type="subTitle" idx="1"/>
          </p:nvPr>
        </p:nvSpPr>
        <p:spPr>
          <a:xfrm rot="0">
            <a:off x="711200" y="3228535"/>
            <a:ext cx="10472928" cy="1752600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600" b="0" i="0" u="none" strike="noStrike" kern="0" cap="none" spc="0" baseline="0">
                <a:solidFill>
                  <a:schemeClr val="tx1"/>
                </a:solidFill>
                <a:latin typeface="Constantia" pitchFamily="0" charset="0"/>
                <a:ea typeface="Arial" pitchFamily="0" charset="0"/>
                <a:cs typeface="Lucida Sans" pitchFamily="0" charset="0"/>
              </a:rPr>
              <a:t>Образец подзаголовка</a:t>
            </a:r>
            <a:endParaRPr lang="zh-CN" altLang="en-US" sz="2600" b="0" i="0" u="none" strike="noStrike" kern="0" cap="none" spc="0" baseline="0">
              <a:solidFill>
                <a:schemeClr val="tx1"/>
              </a:solidFill>
              <a:latin typeface="Constantia" pitchFamily="0" charset="0"/>
              <a:ea typeface="Arial" pitchFamily="0" charset="0"/>
              <a:cs typeface="Lucida Sans" pitchFamily="0" charset="0"/>
            </a:endParaRPr>
          </a:p>
        </p:txBody>
      </p:sp>
      <p:sp>
        <p:nvSpPr>
          <p:cNvPr id="25" name="Текстовое поле"/>
          <p:cNvSpPr>
            <a:spLocks noGrp="1"/>
          </p:cNvSpPr>
          <p:nvPr>
            <p:ph type="dt" idx="10"/>
          </p:nvPr>
        </p:nvSpPr>
        <p:spPr>
          <a:xfrm rot="0">
            <a:off x="609600" y="6356349"/>
            <a:ext cx="28448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b" anchorCtr="0">
            <a:prstTxWarp prst="textNoShape"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b="0" i="0" u="none" strike="noStrike" kern="0" cap="none" spc="0" baseline="0">
                <a:solidFill>
                  <a:srgbClr val="045C75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Date/Time</a:t>
            </a:r>
            <a:endParaRPr lang="zh-CN" altLang="en-US" sz="1200" b="0" i="0" u="none" strike="noStrike" kern="0" cap="none" spc="0" baseline="0">
              <a:solidFill>
                <a:srgbClr val="045C75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26" name="Текстовое поле"/>
          <p:cNvSpPr>
            <a:spLocks noGrp="1"/>
          </p:cNvSpPr>
          <p:nvPr>
            <p:ph type="ftr"/>
          </p:nvPr>
        </p:nvSpPr>
        <p:spPr>
          <a:xfrm rot="0">
            <a:off x="3556000" y="6356349"/>
            <a:ext cx="44704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b" anchorCtr="0">
            <a:prstTxWarp prst="textNoShape"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1200" b="0" i="0" u="none" strike="noStrike" kern="0" cap="none" spc="0" baseline="0">
              <a:solidFill>
                <a:srgbClr val="045C75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27" name="Текстовое поле"/>
          <p:cNvSpPr>
            <a:spLocks noGrp="1"/>
          </p:cNvSpPr>
          <p:nvPr>
            <p:ph type="sldNum"/>
          </p:nvPr>
        </p:nvSpPr>
        <p:spPr>
          <a:xfrm rot="0">
            <a:off x="10566400" y="6356349"/>
            <a:ext cx="10160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b" anchorCtr="0">
            <a:prstTxWarp prst="textNoShape"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1200" b="0" i="0" u="none" strike="noStrike" kern="0" cap="none" spc="0" baseline="0">
                <a:solidFill>
                  <a:srgbClr val="D1EAEE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&lt;#&gt;</a:t>
            </a:fld>
            <a:endParaRPr lang="zh-CN" altLang="en-US" sz="1200" b="0" i="0" u="none" strike="noStrike" kern="0" cap="none" spc="0" baseline="0">
              <a:solidFill>
                <a:srgbClr val="D1EAEE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7303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p="http://schemas.openxmlformats.org/presentationml/2006/main" xmlns:a="http://schemas.openxmlformats.org/drawingml/2006/main" xmlns:r="http://schemas.openxmlformats.org/officeDocument/2006/relationships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8406416"/>
      </p:ext>
    </p:extLst>
  </p:cSld>
  <p:clrMapOvr>
    <a:masterClrMapping/>
  </p:clrMapOvr>
</p:sldLayout>
</file>

<file path=ppt/slideLayouts/slideLayout3.xml><?xml version="1.0" encoding="utf-8"?>
<p:sldLayout xmlns:p="http://schemas.openxmlformats.org/presentationml/2006/main" xmlns:a="http://schemas.openxmlformats.org/drawingml/2006/main" xmlns:r="http://schemas.openxmlformats.org/officeDocument/2006/relationships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723204"/>
      </p:ext>
    </p:extLst>
  </p:cSld>
  <p:clrMapOvr>
    <a:masterClrMapping/>
  </p:clrMapOvr>
</p:sldLayout>
</file>

<file path=ppt/slideLayouts/slideLayout4.xml><?xml version="1.0" encoding="utf-8"?>
<p:sldLayout xmlns:p="http://schemas.openxmlformats.org/presentationml/2006/main" xmlns:a="http://schemas.openxmlformats.org/drawingml/2006/main" xmlns:r="http://schemas.openxmlformats.org/officeDocument/2006/relationships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377929"/>
      </p:ext>
    </p:extLst>
  </p:cSld>
  <p:clrMapOvr>
    <a:masterClrMapping/>
  </p:clrMapOvr>
</p:sldLayout>
</file>

<file path=ppt/slideLayouts/slideLayout5.xml><?xml version="1.0" encoding="utf-8"?>
<p:sldLayout xmlns:p="http://schemas.openxmlformats.org/presentationml/2006/main" xmlns:a="http://schemas.openxmlformats.org/drawingml/2006/main" xmlns:r="http://schemas.openxmlformats.org/officeDocument/2006/relationships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Текстовое поле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Текстовое поле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686285"/>
      </p:ext>
    </p:extLst>
  </p:cSld>
  <p:clrMapOvr>
    <a:masterClrMapping/>
  </p:clrMapOvr>
</p:sldLayout>
</file>

<file path=ppt/slideLayouts/slideLayout6.xml><?xml version="1.0" encoding="utf-8"?>
<p:sldLayout xmlns:p="http://schemas.openxmlformats.org/presentationml/2006/main" xmlns:a="http://schemas.openxmlformats.org/drawingml/2006/main" xmlns:r="http://schemas.openxmlformats.org/officeDocument/2006/relationships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83955"/>
      </p:ext>
    </p:extLst>
  </p:cSld>
  <p:clrMapOvr>
    <a:masterClrMapping/>
  </p:clrMapOvr>
</p:sldLayout>
</file>

<file path=ppt/slideLayouts/slideLayout7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797861"/>
      </p:ext>
    </p:extLst>
  </p:cSld>
  <p:clrMapOvr>
    <a:masterClrMapping/>
  </p:clrMapOvr>
</p:sldLayout>
</file>

<file path=ppt/slideLayouts/slideLayout8.xml><?xml version="1.0" encoding="utf-8"?>
<p:sldLayout xmlns:p="http://schemas.openxmlformats.org/presentationml/2006/main" xmlns:a="http://schemas.openxmlformats.org/drawingml/2006/main" xmlns:r="http://schemas.openxmlformats.org/officeDocument/2006/relationships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512373"/>
      </p:ext>
    </p:extLst>
  </p:cSld>
  <p:clrMapOvr>
    <a:masterClrMapping/>
  </p:clrMapOvr>
</p:sldLayout>
</file>

<file path=ppt/slideLayouts/slideLayout9.xml><?xml version="1.0" encoding="utf-8"?>
<p:sldLayout xmlns:p="http://schemas.openxmlformats.org/presentationml/2006/main" xmlns:a="http://schemas.openxmlformats.org/drawingml/2006/main" xmlns:r="http://schemas.openxmlformats.org/officeDocument/2006/relationships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404628"/>
      </p:ext>
    </p:extLst>
  </p:cSld>
  <p:clrMapOvr>
    <a:masterClrMapping/>
  </p:clrMapOvr>
</p:sldLayout>
</file>

<file path=ppt/slideLayouts/slideLayout10.xml><?xml version="1.0" encoding="utf-8"?>
<p:sldLayout xmlns:p="http://schemas.openxmlformats.org/presentationml/2006/main" xmlns:a="http://schemas.openxmlformats.org/drawingml/2006/main" xmlns:r="http://schemas.openxmlformats.org/officeDocument/2006/relationships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30132"/>
      </p:ext>
    </p:extLst>
  </p:cSld>
  <p:clrMapOvr>
    <a:masterClrMapping/>
  </p:clrMapOvr>
</p:sldLayout>
</file>

<file path=ppt/slideLayouts/slideLayout11.xml><?xml version="1.0" encoding="utf-8"?>
<p:sldLayout xmlns:p="http://schemas.openxmlformats.org/presentationml/2006/main" xmlns:a="http://schemas.openxmlformats.org/drawingml/2006/main" xmlns:r="http://schemas.openxmlformats.org/officeDocument/2006/relationships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678305"/>
      </p:ext>
    </p:extLst>
  </p:cSld>
  <p:clrMapOvr>
    <a:masterClrMapping/>
  </p:clrMapOvr>
</p:sldLayout>
</file>

<file path=ppt/slideLayouts/slideLayout12.xml><?xml version="1.0" encoding="utf-8"?>
<p:sldLayout xmlns:p="http://schemas.openxmlformats.org/presentationml/2006/main" xmlns:a="http://schemas.openxmlformats.org/drawingml/2006/main" xmlns:r="http://schemas.openxmlformats.org/officeDocument/2006/relationships" showMasterSp="0" preserve="1">
  <p:cSld name="自定义版式">
    <p:bg>
      <p:bgPr>
        <a:blipFill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曲线"/>
          <p:cNvSpPr>
            <a:spLocks/>
          </p:cNvSpPr>
          <p:nvPr/>
        </p:nvSpPr>
        <p:spPr>
          <a:xfrm rot="0">
            <a:off x="-12700" y="-7938"/>
            <a:ext cx="12217401" cy="1041401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2" y="65"/>
                </a:moveTo>
                <a:lnTo>
                  <a:pt x="9512" y="0"/>
                </a:lnTo>
                <a:cubicBezTo>
                  <a:pt x="10276" y="3325"/>
                  <a:pt x="14325" y="12084"/>
                  <a:pt x="16368" y="12084"/>
                </a:cubicBezTo>
                <a:cubicBezTo>
                  <a:pt x="18411" y="12084"/>
                  <a:pt x="20679" y="5004"/>
                  <a:pt x="21577" y="1810"/>
                </a:cubicBezTo>
                <a:lnTo>
                  <a:pt x="21600" y="7013"/>
                </a:lnTo>
                <a:cubicBezTo>
                  <a:pt x="21217" y="8462"/>
                  <a:pt x="18770" y="14520"/>
                  <a:pt x="16098" y="14454"/>
                </a:cubicBezTo>
                <a:cubicBezTo>
                  <a:pt x="13426" y="14388"/>
                  <a:pt x="8251" y="5432"/>
                  <a:pt x="5568" y="6618"/>
                </a:cubicBezTo>
                <a:cubicBezTo>
                  <a:pt x="2806" y="6881"/>
                  <a:pt x="1010" y="15870"/>
                  <a:pt x="0" y="21597"/>
                </a:cubicBezTo>
                <a:lnTo>
                  <a:pt x="22" y="65"/>
                </a:lnTo>
                <a:close/>
              </a:path>
            </a:pathLst>
          </a:custGeom>
          <a:gradFill rotWithShape="1">
            <a:gsLst>
              <a:gs pos="0">
                <a:srgbClr val="0079AF">
                  <a:alpha val="44705"/>
                </a:srgbClr>
              </a:gs>
              <a:gs pos="100000">
                <a:srgbClr val="00EBF8">
                  <a:alpha val="54901"/>
                </a:srgbClr>
              </a:gs>
            </a:gsLst>
            <a:lin ang="5400000" scaled="1"/>
          </a:gradFill>
          <a:ln w="9525" cmpd="sng" cap="flat">
            <a:noFill/>
            <a:prstDash val="solid"/>
            <a:round/>
          </a:ln>
        </p:spPr>
      </p:sp>
      <p:sp>
        <p:nvSpPr>
          <p:cNvPr id="45" name="曲线"/>
          <p:cNvSpPr>
            <a:spLocks/>
          </p:cNvSpPr>
          <p:nvPr/>
        </p:nvSpPr>
        <p:spPr>
          <a:xfrm rot="0">
            <a:off x="5841998" y="-7938"/>
            <a:ext cx="6350000" cy="638176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0" y="0"/>
                </a:moveTo>
                <a:cubicBezTo>
                  <a:pt x="1252" y="3701"/>
                  <a:pt x="8407" y="19349"/>
                  <a:pt x="12009" y="20474"/>
                </a:cubicBezTo>
                <a:cubicBezTo>
                  <a:pt x="15608" y="21600"/>
                  <a:pt x="20000" y="10128"/>
                  <a:pt x="21600" y="6752"/>
                </a:cubicBezTo>
                <a:lnTo>
                  <a:pt x="21600" y="21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ADB6">
                  <a:alpha val="29803"/>
                </a:srgbClr>
              </a:gs>
              <a:gs pos="80000">
                <a:srgbClr val="009BE5">
                  <a:alpha val="44705"/>
                </a:srgbClr>
              </a:gs>
            </a:gsLst>
            <a:lin ang="5400000" scaled="1"/>
          </a:gradFill>
          <a:ln w="9525" cmpd="sng" cap="flat">
            <a:noFill/>
            <a:prstDash val="solid"/>
            <a:round/>
          </a:ln>
        </p:spPr>
      </p:sp>
      <p:grpSp>
        <p:nvGrpSpPr>
          <p:cNvPr id="48" name="Объединение"/>
          <p:cNvGrpSpPr>
            <a:grpSpLocks/>
          </p:cNvGrpSpPr>
          <p:nvPr/>
        </p:nvGrpSpPr>
        <p:grpSpPr>
          <a:xfrm>
            <a:off x="-25400" y="203199"/>
            <a:ext cx="12241212" cy="647699"/>
            <a:chOff x="-25400" y="203199"/>
            <a:chExt cx="12241212" cy="647699"/>
          </a:xfrm>
        </p:grpSpPr>
        <p:sp>
          <p:nvSpPr>
            <p:cNvPr id="46" name="曲线"/>
            <p:cNvSpPr>
              <a:spLocks/>
            </p:cNvSpPr>
            <p:nvPr/>
          </p:nvSpPr>
          <p:spPr>
            <a:xfrm rot="21435692">
              <a:off x="-25400" y="203199"/>
              <a:ext cx="12217881" cy="647699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19776"/>
                  </a:moveTo>
                  <a:cubicBezTo>
                    <a:pt x="1055" y="15107"/>
                    <a:pt x="3452" y="5629"/>
                    <a:pt x="6017" y="5772"/>
                  </a:cubicBezTo>
                  <a:cubicBezTo>
                    <a:pt x="8580" y="5916"/>
                    <a:pt x="12783" y="21600"/>
                    <a:pt x="15380" y="20637"/>
                  </a:cubicBezTo>
                  <a:cubicBezTo>
                    <a:pt x="17977" y="19675"/>
                    <a:pt x="20305" y="4298"/>
                    <a:pt x="21600" y="0"/>
                  </a:cubicBezTo>
                </a:path>
              </a:pathLst>
            </a:custGeom>
            <a:noFill/>
            <a:ln w="10795" cmpd="sng" cap="flat">
              <a:gradFill rotWithShape="1">
                <a:gsLst>
                  <a:gs pos="16000">
                    <a:srgbClr val="008ABF">
                      <a:alpha val="55686"/>
                    </a:srgbClr>
                  </a:gs>
                  <a:gs pos="74000">
                    <a:srgbClr val="08B7BF">
                      <a:alpha val="100000"/>
                    </a:srgbClr>
                  </a:gs>
                  <a:gs pos="86000">
                    <a:srgbClr val="000000">
                      <a:alpha val="28627"/>
                    </a:srgbClr>
                  </a:gs>
                </a:gsLst>
                <a:lin ang="5400000" scaled="1"/>
              </a:gradFill>
              <a:prstDash val="solid"/>
              <a:round/>
            </a:ln>
          </p:spPr>
        </p:sp>
        <p:sp>
          <p:nvSpPr>
            <p:cNvPr id="47" name="曲线"/>
            <p:cNvSpPr>
              <a:spLocks/>
            </p:cNvSpPr>
            <p:nvPr/>
          </p:nvSpPr>
          <p:spPr>
            <a:xfrm rot="21435692">
              <a:off x="-19085" y="276480"/>
              <a:ext cx="12234897" cy="529106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18514"/>
                  </a:moveTo>
                  <a:cubicBezTo>
                    <a:pt x="1019" y="16362"/>
                    <a:pt x="3562" y="5411"/>
                    <a:pt x="6135" y="5766"/>
                  </a:cubicBezTo>
                  <a:cubicBezTo>
                    <a:pt x="8709" y="6120"/>
                    <a:pt x="12864" y="21600"/>
                    <a:pt x="15440" y="20638"/>
                  </a:cubicBezTo>
                  <a:cubicBezTo>
                    <a:pt x="18018" y="19677"/>
                    <a:pt x="20315" y="4298"/>
                    <a:pt x="21599" y="0"/>
                  </a:cubicBezTo>
                </a:path>
              </a:pathLst>
            </a:custGeom>
            <a:noFill/>
            <a:ln w="9525" cmpd="sng" cap="flat">
              <a:gradFill rotWithShape="1">
                <a:gsLst>
                  <a:gs pos="33000">
                    <a:srgbClr val="009DD9">
                      <a:alpha val="55686"/>
                    </a:srgbClr>
                  </a:gs>
                  <a:gs pos="44000">
                    <a:srgbClr val="0F6FC6">
                      <a:alpha val="100000"/>
                    </a:srgbClr>
                  </a:gs>
                  <a:gs pos="74000">
                    <a:srgbClr val="10CF9B">
                      <a:alpha val="100000"/>
                    </a:srgbClr>
                  </a:gs>
                </a:gsLst>
                <a:lin ang="5400000" scaled="1"/>
              </a:gradFill>
              <a:prstDash val="solid"/>
              <a:round/>
            </a:ln>
          </p:spPr>
        </p:sp>
      </p:grpSp>
      <p:sp>
        <p:nvSpPr>
          <p:cNvPr id="49" name="Текстовое поле"/>
          <p:cNvSpPr>
            <a:spLocks noGrp="1"/>
          </p:cNvSpPr>
          <p:nvPr>
            <p:ph type="title"/>
          </p:nvPr>
        </p:nvSpPr>
        <p:spPr>
          <a:xfrm rot="0">
            <a:off x="609600" y="704850"/>
            <a:ext cx="10972800" cy="1143000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b" anchorCtr="0">
            <a:prstTxWarp prst="textNoShape"/>
          </a:bodyPr>
          <a:lstStyle/>
          <a:p>
            <a:r>
              <a:rPr lang="en-US" altLang="zh-CN"/>
              <a:t>Образец заголовка</a:t>
            </a:r>
            <a:endParaRPr lang="zh-CN" altLang="en-US"/>
          </a:p>
        </p:txBody>
      </p:sp>
      <p:sp>
        <p:nvSpPr>
          <p:cNvPr id="50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609600" y="1935163"/>
            <a:ext cx="10972800" cy="4389437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r>
              <a:rPr lang="en-US" altLang="zh-CN"/>
              <a:t>Образец текста</a:t>
            </a:r>
            <a:endParaRPr lang="en-US" altLang="zh-CN"/>
          </a:p>
          <a:p>
            <a:pPr lvl="1"/>
            <a:r>
              <a:rPr lang="en-US" altLang="zh-CN"/>
              <a:t>Второй уровень</a:t>
            </a:r>
            <a:endParaRPr lang="en-US" altLang="zh-CN"/>
          </a:p>
          <a:p>
            <a:pPr lvl="2"/>
            <a:r>
              <a:rPr lang="en-US" altLang="zh-CN"/>
              <a:t>Третий уровень</a:t>
            </a:r>
            <a:endParaRPr lang="en-US" altLang="zh-CN"/>
          </a:p>
          <a:p>
            <a:pPr lvl="3"/>
            <a:r>
              <a:rPr lang="en-US" altLang="zh-CN"/>
              <a:t>Четвертый уровень</a:t>
            </a:r>
            <a:endParaRPr lang="en-US" altLang="zh-CN"/>
          </a:p>
          <a:p>
            <a:pPr lvl="4"/>
            <a:r>
              <a:rPr lang="en-US" altLang="zh-CN"/>
              <a:t>Пятый уровень</a:t>
            </a:r>
            <a:endParaRPr lang="zh-CN" altLang="en-US"/>
          </a:p>
        </p:txBody>
      </p:sp>
      <p:sp>
        <p:nvSpPr>
          <p:cNvPr id="51" name="Текстовое поле"/>
          <p:cNvSpPr>
            <a:spLocks noGrp="1"/>
          </p:cNvSpPr>
          <p:nvPr>
            <p:ph type="dt" idx="10"/>
          </p:nvPr>
        </p:nvSpPr>
        <p:spPr>
          <a:xfrm rot="0">
            <a:off x="609600" y="6356349"/>
            <a:ext cx="28448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/>
          </a:bodyPr>
          <a:lstStyle/>
          <a:p>
            <a:pPr algn="l"/>
            <a:r>
              <a:rPr lang="en-US" altLang="zh-CN" sz="1200">
                <a:solidFill>
                  <a:srgbClr val="045C75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Date/Time</a:t>
            </a:r>
            <a:endParaRPr lang="zh-CN" altLang="en-US" sz="1200">
              <a:solidFill>
                <a:srgbClr val="045C75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52" name="Текстовое поле"/>
          <p:cNvSpPr>
            <a:spLocks noGrp="1"/>
          </p:cNvSpPr>
          <p:nvPr>
            <p:ph type="ftr"/>
          </p:nvPr>
        </p:nvSpPr>
        <p:spPr>
          <a:xfrm rot="0">
            <a:off x="3556000" y="6356349"/>
            <a:ext cx="44704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/>
          </a:bodyPr>
          <a:lstStyle/>
          <a:p>
            <a:pPr algn="l"/>
            <a:endParaRPr lang="zh-CN" altLang="en-US" sz="1200">
              <a:solidFill>
                <a:srgbClr val="045C75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53" name="Текстовое поле"/>
          <p:cNvSpPr>
            <a:spLocks noGrp="1"/>
          </p:cNvSpPr>
          <p:nvPr>
            <p:ph type="sldNum"/>
          </p:nvPr>
        </p:nvSpPr>
        <p:spPr>
          <a:xfrm rot="0">
            <a:off x="10566400" y="6356349"/>
            <a:ext cx="10160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rgbClr val="045C75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&lt;#&gt;</a:t>
            </a:fld>
            <a:endParaRPr lang="zh-CN" altLang="en-US" sz="1200">
              <a:solidFill>
                <a:srgbClr val="045C75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626935"/>
      </p:ext>
    </p:extLst>
  </p:cSld>
  <p:clrMapOvr>
    <a:masterClrMapping/>
  </p:clrMapOvr>
  <p:hf sldNum="0"/>
</p:sldLayout>
</file>

<file path=ppt/slideLayouts/slideLayout13.xml><?xml version="1.0" encoding="utf-8"?>
<p:sldLayout xmlns:p="http://schemas.openxmlformats.org/presentationml/2006/main" xmlns:a="http://schemas.openxmlformats.org/drawingml/2006/main" xmlns:r="http://schemas.openxmlformats.org/officeDocument/2006/relationships" showMasterSp="0" preserve="1">
  <p:cSld name="自定义版式">
    <p:bg>
      <p:bgPr>
        <a:blipFill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曲线"/>
          <p:cNvSpPr>
            <a:spLocks/>
          </p:cNvSpPr>
          <p:nvPr/>
        </p:nvSpPr>
        <p:spPr>
          <a:xfrm rot="0">
            <a:off x="-12700" y="-7938"/>
            <a:ext cx="12217401" cy="1041401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2" y="65"/>
                </a:moveTo>
                <a:lnTo>
                  <a:pt x="9512" y="0"/>
                </a:lnTo>
                <a:cubicBezTo>
                  <a:pt x="10276" y="3325"/>
                  <a:pt x="14325" y="12084"/>
                  <a:pt x="16368" y="12084"/>
                </a:cubicBezTo>
                <a:cubicBezTo>
                  <a:pt x="18411" y="12084"/>
                  <a:pt x="20679" y="5004"/>
                  <a:pt x="21577" y="1810"/>
                </a:cubicBezTo>
                <a:lnTo>
                  <a:pt x="21600" y="7013"/>
                </a:lnTo>
                <a:cubicBezTo>
                  <a:pt x="21217" y="8462"/>
                  <a:pt x="18770" y="14520"/>
                  <a:pt x="16098" y="14454"/>
                </a:cubicBezTo>
                <a:cubicBezTo>
                  <a:pt x="13426" y="14388"/>
                  <a:pt x="8251" y="5432"/>
                  <a:pt x="5568" y="6618"/>
                </a:cubicBezTo>
                <a:cubicBezTo>
                  <a:pt x="2806" y="6881"/>
                  <a:pt x="1010" y="15870"/>
                  <a:pt x="0" y="21597"/>
                </a:cubicBezTo>
                <a:lnTo>
                  <a:pt x="22" y="65"/>
                </a:lnTo>
                <a:close/>
              </a:path>
            </a:pathLst>
          </a:custGeom>
          <a:gradFill rotWithShape="1">
            <a:gsLst>
              <a:gs pos="0">
                <a:srgbClr val="0079AF">
                  <a:alpha val="44705"/>
                </a:srgbClr>
              </a:gs>
              <a:gs pos="100000">
                <a:srgbClr val="00EBF8">
                  <a:alpha val="54901"/>
                </a:srgbClr>
              </a:gs>
            </a:gsLst>
            <a:lin ang="5400000" scaled="1"/>
          </a:gradFill>
          <a:ln w="9525" cmpd="sng" cap="flat">
            <a:noFill/>
            <a:prstDash val="solid"/>
            <a:round/>
          </a:ln>
        </p:spPr>
      </p:sp>
      <p:sp>
        <p:nvSpPr>
          <p:cNvPr id="64" name="曲线"/>
          <p:cNvSpPr>
            <a:spLocks/>
          </p:cNvSpPr>
          <p:nvPr/>
        </p:nvSpPr>
        <p:spPr>
          <a:xfrm rot="0">
            <a:off x="5841998" y="-7938"/>
            <a:ext cx="6350000" cy="638176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0" y="0"/>
                </a:moveTo>
                <a:cubicBezTo>
                  <a:pt x="1252" y="3701"/>
                  <a:pt x="8407" y="19349"/>
                  <a:pt x="12009" y="20474"/>
                </a:cubicBezTo>
                <a:cubicBezTo>
                  <a:pt x="15608" y="21600"/>
                  <a:pt x="20000" y="10128"/>
                  <a:pt x="21600" y="6752"/>
                </a:cubicBezTo>
                <a:lnTo>
                  <a:pt x="21600" y="21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ADB6">
                  <a:alpha val="29803"/>
                </a:srgbClr>
              </a:gs>
              <a:gs pos="80000">
                <a:srgbClr val="009BE5">
                  <a:alpha val="44705"/>
                </a:srgbClr>
              </a:gs>
            </a:gsLst>
            <a:lin ang="5400000" scaled="1"/>
          </a:gradFill>
          <a:ln w="9525" cmpd="sng" cap="flat">
            <a:noFill/>
            <a:prstDash val="solid"/>
            <a:round/>
          </a:ln>
        </p:spPr>
      </p:sp>
      <p:grpSp>
        <p:nvGrpSpPr>
          <p:cNvPr id="67" name="Объединение"/>
          <p:cNvGrpSpPr>
            <a:grpSpLocks/>
          </p:cNvGrpSpPr>
          <p:nvPr/>
        </p:nvGrpSpPr>
        <p:grpSpPr>
          <a:xfrm>
            <a:off x="-25400" y="203199"/>
            <a:ext cx="12241212" cy="647699"/>
            <a:chOff x="-25400" y="203199"/>
            <a:chExt cx="12241212" cy="647699"/>
          </a:xfrm>
        </p:grpSpPr>
        <p:sp>
          <p:nvSpPr>
            <p:cNvPr id="65" name="曲线"/>
            <p:cNvSpPr>
              <a:spLocks/>
            </p:cNvSpPr>
            <p:nvPr/>
          </p:nvSpPr>
          <p:spPr>
            <a:xfrm rot="21435692">
              <a:off x="-25400" y="203199"/>
              <a:ext cx="12217881" cy="647699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19776"/>
                  </a:moveTo>
                  <a:cubicBezTo>
                    <a:pt x="1055" y="15107"/>
                    <a:pt x="3452" y="5629"/>
                    <a:pt x="6017" y="5772"/>
                  </a:cubicBezTo>
                  <a:cubicBezTo>
                    <a:pt x="8580" y="5916"/>
                    <a:pt x="12783" y="21600"/>
                    <a:pt x="15380" y="20637"/>
                  </a:cubicBezTo>
                  <a:cubicBezTo>
                    <a:pt x="17977" y="19675"/>
                    <a:pt x="20305" y="4298"/>
                    <a:pt x="21600" y="0"/>
                  </a:cubicBezTo>
                </a:path>
              </a:pathLst>
            </a:custGeom>
            <a:noFill/>
            <a:ln w="10795" cmpd="sng" cap="flat">
              <a:gradFill rotWithShape="1">
                <a:gsLst>
                  <a:gs pos="16000">
                    <a:srgbClr val="008ABF">
                      <a:alpha val="55686"/>
                    </a:srgbClr>
                  </a:gs>
                  <a:gs pos="74000">
                    <a:srgbClr val="08B7BF">
                      <a:alpha val="100000"/>
                    </a:srgbClr>
                  </a:gs>
                  <a:gs pos="86000">
                    <a:srgbClr val="000000">
                      <a:alpha val="28627"/>
                    </a:srgbClr>
                  </a:gs>
                </a:gsLst>
                <a:lin ang="5400000" scaled="1"/>
              </a:gradFill>
              <a:prstDash val="solid"/>
              <a:round/>
            </a:ln>
          </p:spPr>
        </p:sp>
        <p:sp>
          <p:nvSpPr>
            <p:cNvPr id="66" name="曲线"/>
            <p:cNvSpPr>
              <a:spLocks/>
            </p:cNvSpPr>
            <p:nvPr/>
          </p:nvSpPr>
          <p:spPr>
            <a:xfrm rot="21435692">
              <a:off x="-19085" y="276480"/>
              <a:ext cx="12234897" cy="529106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18514"/>
                  </a:moveTo>
                  <a:cubicBezTo>
                    <a:pt x="1019" y="16362"/>
                    <a:pt x="3562" y="5411"/>
                    <a:pt x="6135" y="5766"/>
                  </a:cubicBezTo>
                  <a:cubicBezTo>
                    <a:pt x="8709" y="6120"/>
                    <a:pt x="12864" y="21600"/>
                    <a:pt x="15440" y="20638"/>
                  </a:cubicBezTo>
                  <a:cubicBezTo>
                    <a:pt x="18018" y="19677"/>
                    <a:pt x="20315" y="4298"/>
                    <a:pt x="21599" y="0"/>
                  </a:cubicBezTo>
                </a:path>
              </a:pathLst>
            </a:custGeom>
            <a:noFill/>
            <a:ln w="9525" cmpd="sng" cap="flat">
              <a:gradFill rotWithShape="1">
                <a:gsLst>
                  <a:gs pos="33000">
                    <a:srgbClr val="009DD9">
                      <a:alpha val="55686"/>
                    </a:srgbClr>
                  </a:gs>
                  <a:gs pos="44000">
                    <a:srgbClr val="0F6FC6">
                      <a:alpha val="100000"/>
                    </a:srgbClr>
                  </a:gs>
                  <a:gs pos="74000">
                    <a:srgbClr val="10CF9B">
                      <a:alpha val="100000"/>
                    </a:srgbClr>
                  </a:gs>
                </a:gsLst>
                <a:lin ang="5400000" scaled="1"/>
              </a:gradFill>
              <a:prstDash val="solid"/>
              <a:round/>
            </a:ln>
          </p:spPr>
        </p:sp>
      </p:grpSp>
      <p:sp>
        <p:nvSpPr>
          <p:cNvPr id="68" name="Текстовое поле"/>
          <p:cNvSpPr>
            <a:spLocks noGrp="1"/>
          </p:cNvSpPr>
          <p:nvPr>
            <p:ph type="dt" idx="10"/>
          </p:nvPr>
        </p:nvSpPr>
        <p:spPr>
          <a:xfrm rot="0">
            <a:off x="609600" y="6356349"/>
            <a:ext cx="28448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/>
          </a:bodyPr>
          <a:lstStyle/>
          <a:p>
            <a:pPr algn="l"/>
            <a:r>
              <a:rPr lang="en-US" altLang="zh-CN" sz="1200">
                <a:solidFill>
                  <a:srgbClr val="045C75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Date/Time</a:t>
            </a:r>
            <a:endParaRPr lang="zh-CN" altLang="en-US" sz="1200">
              <a:solidFill>
                <a:srgbClr val="045C75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69" name="Текстовое поле"/>
          <p:cNvSpPr>
            <a:spLocks noGrp="1"/>
          </p:cNvSpPr>
          <p:nvPr>
            <p:ph type="ftr"/>
          </p:nvPr>
        </p:nvSpPr>
        <p:spPr>
          <a:xfrm rot="0">
            <a:off x="3556000" y="6356349"/>
            <a:ext cx="44704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/>
          </a:bodyPr>
          <a:lstStyle/>
          <a:p>
            <a:pPr algn="l"/>
            <a:endParaRPr lang="zh-CN" altLang="en-US" sz="1200">
              <a:solidFill>
                <a:srgbClr val="045C75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70" name="Текстовое поле"/>
          <p:cNvSpPr>
            <a:spLocks noGrp="1"/>
          </p:cNvSpPr>
          <p:nvPr>
            <p:ph type="sldNum"/>
          </p:nvPr>
        </p:nvSpPr>
        <p:spPr>
          <a:xfrm rot="0">
            <a:off x="10566400" y="6356349"/>
            <a:ext cx="10160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rgbClr val="045C75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&lt;#&gt;</a:t>
            </a:fld>
            <a:endParaRPr lang="zh-CN" altLang="en-US" sz="1200">
              <a:solidFill>
                <a:srgbClr val="045C75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588293"/>
      </p:ext>
    </p:extLst>
  </p:cSld>
  <p:clrMapOvr>
    <a:masterClrMapping/>
  </p:clrMapOvr>
  <p:hf sldNum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image" Target="../media/1.jpe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bg>
      <p:bgPr>
        <a:blipFill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曲线"/>
          <p:cNvSpPr>
            <a:spLocks/>
          </p:cNvSpPr>
          <p:nvPr/>
        </p:nvSpPr>
        <p:spPr>
          <a:xfrm rot="0">
            <a:off x="-12700" y="-7938"/>
            <a:ext cx="12217401" cy="1041401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22" y="65"/>
                </a:moveTo>
                <a:lnTo>
                  <a:pt x="9512" y="0"/>
                </a:lnTo>
                <a:cubicBezTo>
                  <a:pt x="10276" y="3325"/>
                  <a:pt x="14325" y="12084"/>
                  <a:pt x="16368" y="12084"/>
                </a:cubicBezTo>
                <a:cubicBezTo>
                  <a:pt x="18411" y="12084"/>
                  <a:pt x="20679" y="5004"/>
                  <a:pt x="21577" y="1810"/>
                </a:cubicBezTo>
                <a:lnTo>
                  <a:pt x="21600" y="7013"/>
                </a:lnTo>
                <a:cubicBezTo>
                  <a:pt x="21217" y="8462"/>
                  <a:pt x="18770" y="14520"/>
                  <a:pt x="16098" y="14454"/>
                </a:cubicBezTo>
                <a:cubicBezTo>
                  <a:pt x="13426" y="14388"/>
                  <a:pt x="8251" y="5432"/>
                  <a:pt x="5568" y="6618"/>
                </a:cubicBezTo>
                <a:cubicBezTo>
                  <a:pt x="2806" y="6881"/>
                  <a:pt x="1010" y="15870"/>
                  <a:pt x="0" y="21597"/>
                </a:cubicBezTo>
                <a:lnTo>
                  <a:pt x="22" y="65"/>
                </a:lnTo>
                <a:close/>
              </a:path>
            </a:pathLst>
          </a:custGeom>
          <a:gradFill rotWithShape="1">
            <a:gsLst>
              <a:gs pos="0">
                <a:srgbClr val="0079AF">
                  <a:alpha val="44705"/>
                </a:srgbClr>
              </a:gs>
              <a:gs pos="100000">
                <a:srgbClr val="00EBF8">
                  <a:alpha val="54901"/>
                </a:srgbClr>
              </a:gs>
            </a:gsLst>
            <a:lin ang="5400000" scaled="1"/>
          </a:gradFill>
          <a:ln w="9525" cmpd="sng" cap="flat">
            <a:noFill/>
            <a:prstDash val="solid"/>
            <a:round/>
          </a:ln>
        </p:spPr>
      </p:sp>
      <p:sp>
        <p:nvSpPr>
          <p:cNvPr id="3" name="曲线"/>
          <p:cNvSpPr>
            <a:spLocks/>
          </p:cNvSpPr>
          <p:nvPr/>
        </p:nvSpPr>
        <p:spPr>
          <a:xfrm rot="0">
            <a:off x="5841998" y="-7938"/>
            <a:ext cx="6350000" cy="638176"/>
          </a:xfrm>
          <a:custGeom>
            <a:gdLst>
              <a:gd name="T1" fmla="*/ 0 w 21600"/>
              <a:gd name="T2" fmla="*/ 0 h 21600"/>
              <a:gd name="T3" fmla="*/ 21600 w 21600"/>
              <a:gd name="T4" fmla="*/ 21600 h 21600"/>
            </a:gdLst>
            <a:rect l="T1" t="T2" r="T3" b="T4"/>
            <a:pathLst>
              <a:path w="21600" h="21600">
                <a:moveTo>
                  <a:pt x="0" y="0"/>
                </a:moveTo>
                <a:cubicBezTo>
                  <a:pt x="1252" y="3701"/>
                  <a:pt x="8407" y="19349"/>
                  <a:pt x="12009" y="20474"/>
                </a:cubicBezTo>
                <a:cubicBezTo>
                  <a:pt x="15608" y="21600"/>
                  <a:pt x="20000" y="10128"/>
                  <a:pt x="21600" y="6752"/>
                </a:cubicBezTo>
                <a:lnTo>
                  <a:pt x="21600" y="21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ADB6">
                  <a:alpha val="29803"/>
                </a:srgbClr>
              </a:gs>
              <a:gs pos="80000">
                <a:srgbClr val="009BE5">
                  <a:alpha val="44705"/>
                </a:srgbClr>
              </a:gs>
            </a:gsLst>
            <a:lin ang="5400000" scaled="1"/>
          </a:gradFill>
          <a:ln w="9525" cmpd="sng" cap="flat">
            <a:noFill/>
            <a:prstDash val="solid"/>
            <a:round/>
          </a:ln>
        </p:spPr>
      </p:sp>
      <p:sp>
        <p:nvSpPr>
          <p:cNvPr id="4" name="Текстовое поле"/>
          <p:cNvSpPr>
            <a:spLocks noGrp="1"/>
          </p:cNvSpPr>
          <p:nvPr>
            <p:ph type="title"/>
          </p:nvPr>
        </p:nvSpPr>
        <p:spPr>
          <a:xfrm rot="0">
            <a:off x="609600" y="704850"/>
            <a:ext cx="10972800" cy="1143000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square" lIns="0" tIns="45720" rIns="0" bIns="0" anchor="b" anchorCtr="0">
            <a:prstTxWarp prst="textNoShape"/>
          </a:bodyPr>
          <a:lstStyle/>
          <a:p>
            <a:r>
              <a:rPr lang="en-US" altLang="zh-CN"/>
              <a:t>Образец заголовка</a:t>
            </a:r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body" idx="1"/>
          </p:nvPr>
        </p:nvSpPr>
        <p:spPr>
          <a:xfrm rot="0">
            <a:off x="609600" y="1935163"/>
            <a:ext cx="10972800" cy="4389437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r>
              <a:rPr lang="en-US" altLang="zh-CN"/>
              <a:t>Образец текста</a:t>
            </a:r>
            <a:endParaRPr lang="en-US" altLang="zh-CN"/>
          </a:p>
          <a:p>
            <a:pPr lvl="1"/>
            <a:r>
              <a:rPr lang="en-US" altLang="zh-CN"/>
              <a:t>Второй уровень</a:t>
            </a:r>
            <a:endParaRPr lang="en-US" altLang="zh-CN"/>
          </a:p>
          <a:p>
            <a:pPr lvl="2"/>
            <a:r>
              <a:rPr lang="en-US" altLang="zh-CN"/>
              <a:t>Третий уровень</a:t>
            </a:r>
            <a:endParaRPr lang="en-US" altLang="zh-CN"/>
          </a:p>
          <a:p>
            <a:pPr lvl="3"/>
            <a:r>
              <a:rPr lang="en-US" altLang="zh-CN"/>
              <a:t>Четвертый уровень</a:t>
            </a:r>
            <a:endParaRPr lang="en-US" altLang="zh-CN"/>
          </a:p>
          <a:p>
            <a:pPr lvl="4"/>
            <a:r>
              <a:rPr lang="en-US" altLang="zh-CN"/>
              <a:t>Пятый уровень</a:t>
            </a:r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dt" idx="2"/>
          </p:nvPr>
        </p:nvSpPr>
        <p:spPr>
          <a:xfrm rot="0">
            <a:off x="609600" y="6356349"/>
            <a:ext cx="28448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b" anchorCtr="0">
            <a:prstTxWarp prst="textNoShape"/>
          </a:bodyPr>
          <a:lstStyle/>
          <a:p>
            <a:pPr algn="l"/>
            <a:fld id="{CAD2D6BD-DE1B-4B5F-8B41-2702339687B9}" type="datetime1">
              <a:rPr lang="en-US" altLang="zh-CN" sz="1200">
                <a:solidFill>
                  <a:srgbClr val="045C75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10/21/2026</a:t>
            </a:fld>
            <a:endParaRPr lang="zh-CN" altLang="en-US" sz="1200">
              <a:solidFill>
                <a:srgbClr val="045C75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7" name="Текстовое поле"/>
          <p:cNvSpPr>
            <a:spLocks noGrp="1"/>
          </p:cNvSpPr>
          <p:nvPr>
            <p:ph type="ftr" idx="3"/>
          </p:nvPr>
        </p:nvSpPr>
        <p:spPr>
          <a:xfrm rot="0">
            <a:off x="3556000" y="6356349"/>
            <a:ext cx="44704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b" anchorCtr="0">
            <a:prstTxWarp prst="textNoShape"/>
          </a:bodyPr>
          <a:lstStyle/>
          <a:p>
            <a:pPr algn="l"/>
            <a:endParaRPr lang="zh-CN" altLang="en-US" sz="1200">
              <a:solidFill>
                <a:srgbClr val="045C75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8" name="Текстовое поле"/>
          <p:cNvSpPr>
            <a:spLocks noGrp="1"/>
          </p:cNvSpPr>
          <p:nvPr>
            <p:ph type="sldNum" idx="4"/>
          </p:nvPr>
        </p:nvSpPr>
        <p:spPr>
          <a:xfrm rot="0">
            <a:off x="10566400" y="6356349"/>
            <a:ext cx="10160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b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rgbClr val="045C75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&lt;#&gt;</a:t>
            </a:fld>
            <a:endParaRPr lang="zh-CN" altLang="en-US" sz="1200">
              <a:solidFill>
                <a:srgbClr val="045C75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grpSp>
        <p:nvGrpSpPr>
          <p:cNvPr id="11" name="Объединение"/>
          <p:cNvGrpSpPr>
            <a:grpSpLocks/>
          </p:cNvGrpSpPr>
          <p:nvPr/>
        </p:nvGrpSpPr>
        <p:grpSpPr>
          <a:xfrm>
            <a:off x="-25400" y="203199"/>
            <a:ext cx="12241212" cy="647699"/>
            <a:chOff x="-25400" y="203199"/>
            <a:chExt cx="12241212" cy="647699"/>
          </a:xfrm>
        </p:grpSpPr>
        <p:sp>
          <p:nvSpPr>
            <p:cNvPr id="9" name="曲线"/>
            <p:cNvSpPr>
              <a:spLocks/>
            </p:cNvSpPr>
            <p:nvPr/>
          </p:nvSpPr>
          <p:spPr>
            <a:xfrm rot="21435692">
              <a:off x="-25400" y="203199"/>
              <a:ext cx="12217881" cy="647699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19776"/>
                  </a:moveTo>
                  <a:cubicBezTo>
                    <a:pt x="1055" y="15107"/>
                    <a:pt x="3452" y="5629"/>
                    <a:pt x="6017" y="5772"/>
                  </a:cubicBezTo>
                  <a:cubicBezTo>
                    <a:pt x="8580" y="5916"/>
                    <a:pt x="12783" y="21600"/>
                    <a:pt x="15380" y="20637"/>
                  </a:cubicBezTo>
                  <a:cubicBezTo>
                    <a:pt x="17977" y="19675"/>
                    <a:pt x="20305" y="4298"/>
                    <a:pt x="21600" y="0"/>
                  </a:cubicBezTo>
                </a:path>
              </a:pathLst>
            </a:custGeom>
            <a:noFill/>
            <a:ln w="10795" cmpd="sng" cap="flat">
              <a:gradFill rotWithShape="1">
                <a:gsLst>
                  <a:gs pos="16000">
                    <a:srgbClr val="008ABF">
                      <a:alpha val="55686"/>
                    </a:srgbClr>
                  </a:gs>
                  <a:gs pos="74000">
                    <a:srgbClr val="08B7BF">
                      <a:alpha val="100000"/>
                    </a:srgbClr>
                  </a:gs>
                  <a:gs pos="86000">
                    <a:srgbClr val="000000">
                      <a:alpha val="28627"/>
                    </a:srgbClr>
                  </a:gs>
                </a:gsLst>
                <a:lin ang="5400000" scaled="1"/>
              </a:gradFill>
              <a:prstDash val="solid"/>
              <a:round/>
            </a:ln>
          </p:spPr>
        </p:sp>
        <p:sp>
          <p:nvSpPr>
            <p:cNvPr id="10" name="曲线"/>
            <p:cNvSpPr>
              <a:spLocks/>
            </p:cNvSpPr>
            <p:nvPr/>
          </p:nvSpPr>
          <p:spPr>
            <a:xfrm rot="21435692">
              <a:off x="-19085" y="276480"/>
              <a:ext cx="12234897" cy="529106"/>
            </a:xfrm>
            <a:custGeom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rect l="T1" t="T2" r="T3" b="T4"/>
              <a:pathLst>
                <a:path w="21600" h="21600">
                  <a:moveTo>
                    <a:pt x="0" y="18514"/>
                  </a:moveTo>
                  <a:cubicBezTo>
                    <a:pt x="1019" y="16362"/>
                    <a:pt x="3562" y="5411"/>
                    <a:pt x="6135" y="5766"/>
                  </a:cubicBezTo>
                  <a:cubicBezTo>
                    <a:pt x="8709" y="6120"/>
                    <a:pt x="12864" y="21600"/>
                    <a:pt x="15440" y="20638"/>
                  </a:cubicBezTo>
                  <a:cubicBezTo>
                    <a:pt x="18018" y="19677"/>
                    <a:pt x="20315" y="4298"/>
                    <a:pt x="21599" y="0"/>
                  </a:cubicBezTo>
                </a:path>
              </a:pathLst>
            </a:custGeom>
            <a:noFill/>
            <a:ln w="9525" cmpd="sng" cap="flat">
              <a:gradFill rotWithShape="1">
                <a:gsLst>
                  <a:gs pos="33000">
                    <a:srgbClr val="009DD9">
                      <a:alpha val="55686"/>
                    </a:srgbClr>
                  </a:gs>
                  <a:gs pos="44000">
                    <a:srgbClr val="0F6FC6">
                      <a:alpha val="100000"/>
                    </a:srgbClr>
                  </a:gs>
                  <a:gs pos="74000">
                    <a:srgbClr val="10CF9B">
                      <a:alpha val="100000"/>
                    </a:srgbClr>
                  </a:gs>
                </a:gsLst>
                <a:lin ang="5400000" scaled="1"/>
              </a:gradFill>
              <a:prstDash val="solid"/>
              <a:round/>
            </a:ln>
          </p:spPr>
        </p:sp>
      </p:grpSp>
    </p:spTree>
    <p:extLst>
      <p:ext uri="{BB962C8B-B14F-4D97-AF65-F5344CB8AC3E}">
        <p14:creationId xmlns:p14="http://schemas.microsoft.com/office/powerpoint/2010/main" val="1788004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hf sldNum="0" hdr="0" ftr="0" dt="0"/>
  <p:txStyles>
    <p:titleStyle>
      <a:lvl1pPr algn="l" defTabSz="914400" fontAlgn="auto" hangingPunct="1">
        <a:spcBef>
          <a:spcPts val="0"/>
        </a:spcBef>
        <a:spcAft>
          <a:spcPts val="0"/>
        </a:spcAft>
        <a:buNone/>
        <a:defRPr sz="5000">
          <a:solidFill>
            <a:schemeClr val="tx2"/>
          </a:solidFill>
          <a:latin typeface="Calibri" pitchFamily="0" charset="0"/>
          <a:ea typeface="Arial" pitchFamily="0" charset="0"/>
          <a:cs typeface="Droid Sans" pitchFamily="0" charset="0"/>
        </a:defRPr>
      </a:lvl1pPr>
    </p:titleStyle>
    <p:bodyStyle>
      <a:lvl1pPr marL="273050" indent="-273050" algn="l" defTabSz="914400" fontAlgn="auto" hangingPunct="1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itchFamily="0" charset="0"/>
        <a:buChar char=""/>
        <a:defRPr sz="2600">
          <a:solidFill>
            <a:schemeClr val="tx1"/>
          </a:solidFill>
          <a:latin typeface="Constantia" pitchFamily="0" charset="0"/>
          <a:ea typeface="Arial" pitchFamily="0" charset="0"/>
          <a:cs typeface="Droid Sans" pitchFamily="0" charset="0"/>
        </a:defRPr>
      </a:lvl1pPr>
      <a:lvl2pPr marL="639572" indent="-245999" algn="l" defTabSz="914400" fontAlgn="auto" hangingPunct="1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itchFamily="0" charset="0"/>
        <a:buChar char=""/>
        <a:defRPr sz="2400">
          <a:solidFill>
            <a:schemeClr val="tx1"/>
          </a:solidFill>
          <a:latin typeface="Constantia" pitchFamily="0" charset="0"/>
          <a:ea typeface="Arial" pitchFamily="0" charset="0"/>
          <a:cs typeface="Droid Sans" pitchFamily="0" charset="0"/>
        </a:defRPr>
      </a:lvl2pPr>
      <a:lvl3pPr marL="914146" indent="-245999" algn="l" defTabSz="914400" fontAlgn="auto" hangingPunct="1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itchFamily="0" charset="0"/>
        <a:buChar char=""/>
        <a:defRPr sz="2100">
          <a:solidFill>
            <a:schemeClr val="tx1"/>
          </a:solidFill>
          <a:latin typeface="Constantia" pitchFamily="0" charset="0"/>
          <a:ea typeface="Arial" pitchFamily="0" charset="0"/>
          <a:cs typeface="Droid Sans" pitchFamily="0" charset="0"/>
        </a:defRPr>
      </a:lvl3pPr>
      <a:lvl4pPr marL="1187450" indent="-209550" algn="l" defTabSz="914400" fontAlgn="auto" hangingPunct="1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itchFamily="0" charset="0"/>
        <a:buChar char=""/>
        <a:defRPr sz="2000">
          <a:solidFill>
            <a:schemeClr val="tx1"/>
          </a:solidFill>
          <a:latin typeface="Constantia" pitchFamily="0" charset="0"/>
          <a:ea typeface="Arial" pitchFamily="0" charset="0"/>
          <a:cs typeface="Droid Sans" pitchFamily="0" charset="0"/>
        </a:defRPr>
      </a:lvl4pPr>
      <a:lvl5pPr marL="1462024" indent="-209550" algn="l" defTabSz="914400" fontAlgn="auto" hangingPunct="1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itchFamily="0" charset="0"/>
        <a:buChar char=""/>
        <a:defRPr sz="2000">
          <a:solidFill>
            <a:schemeClr val="tx1"/>
          </a:solidFill>
          <a:latin typeface="Constantia" pitchFamily="0" charset="0"/>
          <a:ea typeface="Arial" pitchFamily="0" charset="0"/>
          <a:cs typeface="Droid Sans" pitchFamily="0" charset="0"/>
        </a:defRPr>
      </a:lvl5pPr>
      <a:lvl6pPr marL="1737360" indent="-210312" algn="l" defTabSz="914400" fontAlgn="auto" hangingPunct="1">
        <a:spcBef>
          <a:spcPts val="0"/>
        </a:spcBef>
        <a:buClr>
          <a:schemeClr val="accent5"/>
        </a:buClr>
        <a:buSzPct val="80000"/>
        <a:buFont typeface="Wingdings 2" pitchFamily="0" charset="0"/>
        <a:buChar char=""/>
        <a:defRPr sz="1800">
          <a:solidFill>
            <a:schemeClr val="tx1"/>
          </a:solidFill>
          <a:latin typeface="Constantia" pitchFamily="0" charset="0"/>
          <a:ea typeface="Arial" pitchFamily="0" charset="0"/>
          <a:cs typeface="Droid Sans" pitchFamily="0" charset="0"/>
        </a:defRPr>
      </a:lvl6pPr>
      <a:lvl7pPr marL="1920240" indent="-182880" algn="l" defTabSz="914400" fontAlgn="auto" hangingPunct="1">
        <a:spcBef>
          <a:spcPts val="0"/>
        </a:spcBef>
        <a:buClr>
          <a:schemeClr val="accent6"/>
        </a:buClr>
        <a:buSzPct val="80000"/>
        <a:buFont typeface="Wingdings 2" pitchFamily="0" charset="0"/>
        <a:buChar char=""/>
        <a:defRPr sz="1600">
          <a:solidFill>
            <a:schemeClr val="tx1"/>
          </a:solidFill>
          <a:latin typeface="Constantia" pitchFamily="0" charset="0"/>
          <a:ea typeface="Arial" pitchFamily="0" charset="0"/>
          <a:cs typeface="Droid Sans" pitchFamily="0" charset="0"/>
        </a:defRPr>
      </a:lvl7pPr>
      <a:lvl8pPr marL="2194433" indent="-182880" algn="l" defTabSz="914400" fontAlgn="auto" hangingPunct="1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Constantia" pitchFamily="0" charset="0"/>
          <a:ea typeface="Arial" pitchFamily="0" charset="0"/>
          <a:cs typeface="Droid Sans" pitchFamily="0" charset="0"/>
        </a:defRPr>
      </a:lvl8pPr>
      <a:lvl9pPr marL="2194433" indent="-182880" algn="l" defTabSz="914400" fontAlgn="auto" hangingPunct="1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Constantia" pitchFamily="0" charset="0"/>
          <a:ea typeface="Arial" pitchFamily="0" charset="0"/>
          <a:cs typeface="Droid Sans" pitchFamily="0" charset="0"/>
        </a:defRPr>
      </a:lvl9pPr>
    </p:body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3.jpeg"/><Relationship Id="rId2" Type="http://schemas.openxmlformats.org/officeDocument/2006/relationships/image" Target="../media/4.png"/><Relationship Id="rId3" Type="http://schemas.openxmlformats.org/officeDocument/2006/relationships/image" Target="../media/5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1.jpe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4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1.jpeg"/><Relationship Id="rId2" Type="http://schemas.openxmlformats.org/officeDocument/2006/relationships/image" Target="../media/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1.jpeg"/><Relationship Id="rId2" Type="http://schemas.openxmlformats.org/officeDocument/2006/relationships/image" Target="../media/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1.jpeg"/><Relationship Id="rId2" Type="http://schemas.openxmlformats.org/officeDocument/2006/relationships/image" Target="../media/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1.jpeg"/><Relationship Id="rId2" Type="http://schemas.openxmlformats.org/officeDocument/2006/relationships/image" Target="../media/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1.jpeg"/><Relationship Id="rId2" Type="http://schemas.openxmlformats.org/officeDocument/2006/relationships/image" Target="../media/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1.jpeg"/><Relationship Id="rId2" Type="http://schemas.openxmlformats.org/officeDocument/2006/relationships/image" Target="../media/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1.jpeg"/><Relationship Id="rId2" Type="http://schemas.openxmlformats.org/officeDocument/2006/relationships/image" Target="../media/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1.jpeg"/><Relationship Id="rId2" Type="http://schemas.openxmlformats.org/officeDocument/2006/relationships/image" Target="../media/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1.jpeg"/><Relationship Id="rId2" Type="http://schemas.openxmlformats.org/officeDocument/2006/relationships/image" Target="../media/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1.jpeg"/><Relationship Id="rId2" Type="http://schemas.openxmlformats.org/officeDocument/2006/relationships/image" Target="../media/4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1.jpeg"/><Relationship Id="rId2" Type="http://schemas.openxmlformats.org/officeDocument/2006/relationships/image" Target="../media/4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1.jpeg"/><Relationship Id="rId2" Type="http://schemas.openxmlformats.org/officeDocument/2006/relationships/image" Target="../media/4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4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4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4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1.jpeg"/><Relationship Id="rId2" Type="http://schemas.openxmlformats.org/officeDocument/2006/relationships/image" Target="../media/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9.xml"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blipFill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и"/>
          <p:cNvSpPr>
            <a:spLocks/>
          </p:cNvSpPr>
          <p:nvPr/>
        </p:nvSpPr>
        <p:spPr>
          <a:xfrm rot="0">
            <a:off x="2879547" y="671730"/>
            <a:ext cx="8692643" cy="1005839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1" i="0" u="none" strike="noStrike" kern="0" cap="none" spc="0" baseline="0">
                <a:solidFill>
                  <a:srgbClr val="009EEC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   </a:t>
            </a:r>
            <a:r>
              <a:rPr lang="en-US" altLang="zh-CN" sz="2800" b="1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ФГБОУ ВО  “Чеченский государственный университет им. А.А.Кадырова”</a:t>
            </a:r>
            <a:endParaRPr lang="zh-CN" altLang="en-US" sz="2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29" name="Прямоугольники"/>
          <p:cNvSpPr>
            <a:spLocks/>
          </p:cNvSpPr>
          <p:nvPr/>
        </p:nvSpPr>
        <p:spPr>
          <a:xfrm rot="0">
            <a:off x="2214345" y="1841938"/>
            <a:ext cx="9731374" cy="453390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0" baseline="0">
                <a:solidFill>
                  <a:schemeClr val="tx1"/>
                </a:solidFill>
                <a:latin typeface="Times New Roman" pitchFamily="0" charset="0"/>
                <a:ea typeface="Arial" pitchFamily="0" charset="0"/>
                <a:cs typeface="Times New Roman" pitchFamily="0" charset="0"/>
              </a:rPr>
              <a:t>Филологический факультет</a:t>
            </a:r>
            <a:endParaRPr lang="zh-CN" altLang="en-US" sz="20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30" name="Прямоугольники"/>
          <p:cNvSpPr>
            <a:spLocks/>
          </p:cNvSpPr>
          <p:nvPr/>
        </p:nvSpPr>
        <p:spPr>
          <a:xfrm rot="0">
            <a:off x="2502271" y="2704637"/>
            <a:ext cx="9689729" cy="691515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0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Портфолио</a:t>
            </a:r>
            <a:r>
              <a:rPr lang="en-US" altLang="zh-CN" sz="4000" b="0" i="0" u="none" strike="noStrike" kern="0" cap="none" spc="0" baseline="0">
                <a:solidFill>
                  <a:schemeClr val="tx1"/>
                </a:solidFill>
                <a:latin typeface="Franklin Gothic Heavy" pitchFamily="0" charset="0"/>
                <a:ea typeface="Arial" pitchFamily="0" charset="0"/>
                <a:cs typeface="Arial" pitchFamily="0" charset="0"/>
              </a:rPr>
              <a:t> </a:t>
            </a:r>
            <a:r>
              <a:rPr lang="en-US" altLang="zh-CN" sz="40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бакалавра 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31" name="Прямоугольники"/>
          <p:cNvSpPr>
            <a:spLocks/>
          </p:cNvSpPr>
          <p:nvPr/>
        </p:nvSpPr>
        <p:spPr>
          <a:xfrm rot="0">
            <a:off x="4511824" y="3780126"/>
            <a:ext cx="8633374" cy="1353796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0" cap="none" spc="0" baseline="0">
                <a:solidFill>
                  <a:srgbClr val="D9D9D9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ФИО</a:t>
            </a:r>
            <a:r>
              <a:rPr lang="en-US" altLang="zh-CN" sz="28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: Батаева Мадина Умаровна 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32" name="Прямоугольники"/>
          <p:cNvSpPr>
            <a:spLocks/>
          </p:cNvSpPr>
          <p:nvPr/>
        </p:nvSpPr>
        <p:spPr>
          <a:xfrm rot="0">
            <a:off x="4511824" y="4447716"/>
            <a:ext cx="7464425" cy="453389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0" baseline="0">
                <a:solidFill>
                  <a:srgbClr val="D9D9D9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Форма обучения:  </a:t>
            </a:r>
            <a:r>
              <a:rPr lang="en-US" altLang="zh-CN" sz="2400" b="0" i="0" u="none" strike="noStrike" kern="0" cap="none" spc="0" baseline="0">
                <a:solidFill>
                  <a:schemeClr val="tx1"/>
                </a:solidFill>
                <a:latin typeface="Times New Roman" pitchFamily="0" charset="0"/>
                <a:ea typeface="Arial" pitchFamily="0" charset="0"/>
                <a:cs typeface="Times New Roman" pitchFamily="0" charset="0"/>
              </a:rPr>
              <a:t>Очная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33" name="Прямоугольники"/>
          <p:cNvSpPr>
            <a:spLocks/>
          </p:cNvSpPr>
          <p:nvPr/>
        </p:nvSpPr>
        <p:spPr>
          <a:xfrm rot="0">
            <a:off x="4511824" y="5050371"/>
            <a:ext cx="5556882" cy="453389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0" baseline="0">
                <a:solidFill>
                  <a:srgbClr val="D9D9D9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Направление подготовки:Филология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34" name="Прямоугольники"/>
          <p:cNvSpPr>
            <a:spLocks/>
          </p:cNvSpPr>
          <p:nvPr/>
        </p:nvSpPr>
        <p:spPr>
          <a:xfrm rot="0">
            <a:off x="4511824" y="5793420"/>
            <a:ext cx="5499888" cy="844769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0" baseline="0">
                <a:solidFill>
                  <a:srgbClr val="D9D9D9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Профиль</a:t>
            </a:r>
            <a:r>
              <a:rPr lang="en-US" altLang="zh-CN" sz="2400" b="0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: Зарубежная филология  </a:t>
            </a:r>
            <a:endParaRPr lang="zh-CN" altLang="en-US" sz="2400" b="0" i="0" u="sng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pic>
        <p:nvPicPr>
          <p:cNvPr id="35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0" y="-99392"/>
            <a:ext cx="3323679" cy="3323679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36" name="Изображения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0">
            <a:off x="1070850" y="3426202"/>
            <a:ext cx="2277831" cy="2958244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343729485"/>
      </p:ext>
    </p:extLst>
  </p:cSld>
  <p:clrMapOvr>
    <a:masterClrMapping/>
  </p:clrMapOvr>
</p:sld>
</file>

<file path=ppt/slides/slide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blipFill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Текстовое поле"/>
          <p:cNvSpPr>
            <a:spLocks noGrp="1"/>
          </p:cNvSpPr>
          <p:nvPr>
            <p:ph type="title"/>
          </p:nvPr>
        </p:nvSpPr>
        <p:spPr>
          <a:xfrm rot="0">
            <a:off x="609600" y="704850"/>
            <a:ext cx="10972800" cy="1143000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b" anchorCtr="0">
            <a:prstTxWarp prst="textNoShape"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5000" b="0" i="0" u="none" strike="noStrike" kern="0" cap="none" spc="0" baseline="0">
                <a:solidFill>
                  <a:schemeClr val="tx2"/>
                </a:solidFill>
                <a:latin typeface="Calibri" pitchFamily="0" charset="0"/>
                <a:ea typeface="Arial" pitchFamily="0" charset="0"/>
                <a:cs typeface="Lucida Sans" pitchFamily="0" charset="0"/>
              </a:rPr>
              <a:t>                             ПРИКАЗЫ</a:t>
            </a:r>
            <a:endParaRPr lang="zh-CN" altLang="en-US" sz="5000" b="0" i="0" u="none" strike="noStrike" kern="0" cap="none" spc="0" baseline="0">
              <a:solidFill>
                <a:schemeClr val="tx2"/>
              </a:solidFill>
              <a:latin typeface="Calibri" pitchFamily="0" charset="0"/>
              <a:ea typeface="Arial" pitchFamily="0" charset="0"/>
              <a:cs typeface="Lucida Sans" pitchFamily="0" charset="0"/>
            </a:endParaRPr>
          </a:p>
        </p:txBody>
      </p:sp>
      <p:graphicFrame>
        <p:nvGraphicFramePr>
          <p:cNvPr id="55" name="Лист"/>
          <p:cNvGraphicFramePr>
            <a:graphicFrameLocks noGrp="1"/>
          </p:cNvGraphicFramePr>
          <p:nvPr>
            <p:ph type="body" idx="1"/>
            <p:extLst>
              <p:ext uri="{D42A27DB-BD31-4B8C-83A1-F6EECF244321}"/>
            </p:extLst>
          </p:nvPr>
        </p:nvGraphicFramePr>
        <p:xfrm>
          <a:off x="609600" y="1988840"/>
          <a:ext cx="11188823" cy="4248471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1188713"/>
              </a:tblGrid>
              <a:tr h="879906"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2800" b="1" i="0" u="none" strike="noStrike" kern="0" cap="none" spc="0" baseline="0">
                          <a:solidFill>
                            <a:srgbClr val="FFFFFF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Приказ о зачислении   №86/06-19 от 29.07.2023</a:t>
                      </a:r>
                      <a:endParaRPr lang="zh-CN" altLang="en-US" sz="2800" b="1" i="0" u="none" strike="noStrike" kern="0" cap="none" spc="0" baseline="0">
                        <a:solidFill>
                          <a:srgbClr val="FFFFFF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68580" marT="0" marR="68580" marB="0" vert="horz">
                    <a:lnL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</a:tr>
              <a:tr h="728489"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28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Переводной на 2 курс</a:t>
                      </a:r>
                      <a:endParaRPr lang="zh-CN" altLang="en-US" sz="28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68580" marT="0" marR="68580" marB="0" vert="horz">
                    <a:lnL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BD4EA"/>
                    </a:solidFill>
                  </a:tcPr>
                </a:tc>
              </a:tr>
              <a:tr h="879906">
                <a:tc>
                  <a:txBody>
                    <a:bodyPr/>
                    <a:lstStyle/>
                    <a:p>
                      <a:pPr marL="0" indent="0" algn="l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28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Переводной на 3 курс   </a:t>
                      </a:r>
                      <a:endParaRPr lang="zh-CN" altLang="en-US" sz="28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68580" marT="0" marR="68580" marB="0" vert="horz">
                    <a:lnL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879906">
                <a:tc>
                  <a:txBody>
                    <a:bodyPr/>
                    <a:lstStyle/>
                    <a:p>
                      <a:pPr marL="0" indent="0" algn="l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28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Переводной на 4 курс</a:t>
                      </a:r>
                      <a:endParaRPr lang="zh-CN" altLang="en-US" sz="28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68580" marT="0" marR="68580" marB="0" vert="horz">
                    <a:lnL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BD4EA"/>
                    </a:solidFill>
                  </a:tcPr>
                </a:tc>
              </a:tr>
              <a:tr h="879906"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68580" marT="0" marR="68580" marB="0" vert="horz">
                    <a:lnL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1671460"/>
      </p:ext>
    </p:extLst>
  </p:cSld>
  <p:clrMapOvr>
    <a:masterClrMapping/>
  </p:clrMapOvr>
</p:sld>
</file>

<file path=ppt/slides/slide3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и"/>
          <p:cNvSpPr>
            <a:spLocks/>
          </p:cNvSpPr>
          <p:nvPr/>
        </p:nvSpPr>
        <p:spPr>
          <a:xfrm rot="0">
            <a:off x="1406734" y="150813"/>
            <a:ext cx="9055989" cy="453390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ПУБЛИКАЦИИ В НАУЧНЫХ ИЗДАНИЯХ, НАУЧНЫЕ СТАТЬИ</a:t>
            </a:r>
            <a:endParaRPr lang="zh-CN" altLang="en-US" sz="2400" b="1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72" name="Прямоугольники"/>
          <p:cNvSpPr>
            <a:spLocks/>
          </p:cNvSpPr>
          <p:nvPr/>
        </p:nvSpPr>
        <p:spPr>
          <a:xfrm rot="0">
            <a:off x="0" y="1065213"/>
            <a:ext cx="12192000" cy="415925"/>
          </a:xfrm>
          <a:prstGeom prst="rect"/>
          <a:solidFill>
            <a:schemeClr val="bg1"/>
          </a:solidFill>
          <a:ln w="6350" cmpd="sng" cap="flat">
            <a:noFill/>
            <a:prstDash val="solid"/>
            <a:round/>
          </a:ln>
        </p:spPr>
      </p:sp>
      <p:sp>
        <p:nvSpPr>
          <p:cNvPr id="73" name="Прямоугольники"/>
          <p:cNvSpPr>
            <a:spLocks/>
          </p:cNvSpPr>
          <p:nvPr/>
        </p:nvSpPr>
        <p:spPr>
          <a:xfrm rot="0">
            <a:off x="2679700" y="1120775"/>
            <a:ext cx="9512300" cy="304800"/>
          </a:xfrm>
          <a:prstGeom prst="rect"/>
          <a:solidFill>
            <a:srgbClr val="4175B5"/>
          </a:solidFill>
          <a:ln w="25400" cmpd="sng" cap="flat">
            <a:noFill/>
            <a:prstDash val="solid"/>
            <a:round/>
          </a:ln>
        </p:spPr>
      </p:sp>
      <p:sp>
        <p:nvSpPr>
          <p:cNvPr id="74" name="Прямоугольники"/>
          <p:cNvSpPr>
            <a:spLocks/>
          </p:cNvSpPr>
          <p:nvPr/>
        </p:nvSpPr>
        <p:spPr>
          <a:xfrm rot="0">
            <a:off x="0" y="1120775"/>
            <a:ext cx="2611438" cy="304800"/>
          </a:xfrm>
          <a:prstGeom prst="rect"/>
          <a:solidFill>
            <a:srgbClr val="FFF2CB"/>
          </a:solidFill>
          <a:ln w="25400" cmpd="sng" cap="flat">
            <a:noFill/>
            <a:prstDash val="solid"/>
            <a:round/>
          </a:ln>
        </p:spPr>
      </p:sp>
      <p:sp>
        <p:nvSpPr>
          <p:cNvPr id="75" name="Прямоугольники"/>
          <p:cNvSpPr>
            <a:spLocks/>
          </p:cNvSpPr>
          <p:nvPr/>
        </p:nvSpPr>
        <p:spPr>
          <a:xfrm rot="0">
            <a:off x="0" y="1709738"/>
            <a:ext cx="11798300" cy="763586"/>
          </a:xfrm>
          <a:prstGeom prst="rect"/>
          <a:solidFill>
            <a:srgbClr val="FFF2CB"/>
          </a:solidFill>
          <a:ln w="25400" cmpd="sng" cap="flat">
            <a:solidFill>
              <a:srgbClr val="F5BD14"/>
            </a:solidFill>
            <a:prstDash val="solid"/>
            <a:round/>
          </a:ln>
        </p:spPr>
      </p:sp>
      <p:sp>
        <p:nvSpPr>
          <p:cNvPr id="76" name="Прямоугольники"/>
          <p:cNvSpPr>
            <a:spLocks/>
          </p:cNvSpPr>
          <p:nvPr/>
        </p:nvSpPr>
        <p:spPr>
          <a:xfrm rot="0">
            <a:off x="385762" y="1763713"/>
            <a:ext cx="11426825" cy="358137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1" u="none" strike="noStrike" kern="0" cap="none" spc="0" baseline="0">
                <a:solidFill>
                  <a:schemeClr val="tx1"/>
                </a:solidFill>
                <a:latin typeface="Calibri" pitchFamily="0" charset="0"/>
                <a:ea typeface="Arial" pitchFamily="0" charset="0"/>
                <a:cs typeface="Arial" pitchFamily="0" charset="0"/>
              </a:rPr>
              <a:t>Научные труды, участие в конференциях,  научные статьи за период обучения 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graphicFrame>
        <p:nvGraphicFramePr>
          <p:cNvPr id="77" name="Лист"/>
          <p:cNvGraphicFramePr>
            <a:graphicFrameLocks noGrp="1"/>
          </p:cNvGraphicFramePr>
          <p:nvPr>
            <p:extLst>
              <p:ext uri="{D42A27DB-BD31-4B8C-83A1-F6EECF244321}"/>
            </p:extLst>
          </p:nvPr>
        </p:nvGraphicFramePr>
        <p:xfrm>
          <a:off x="195263" y="2813050"/>
          <a:ext cx="11798070" cy="3114481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782485"/>
                <a:gridCol w="5116399"/>
                <a:gridCol w="2949486"/>
                <a:gridCol w="2949486"/>
              </a:tblGrid>
              <a:tr h="518066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№</a:t>
                      </a:r>
                      <a:endParaRPr lang="en-US" altLang="zh-CN" sz="1400" b="1" i="0" u="none" strike="noStrike" kern="0" cap="none" spc="0" baseline="0">
                        <a:solidFill>
                          <a:srgbClr val="4175B5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п/п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Наименование работы,</a:t>
                      </a:r>
                      <a:endParaRPr lang="en-US" altLang="zh-CN" sz="1400" b="1" i="0" u="none" strike="noStrike" kern="0" cap="none" spc="0" baseline="0">
                        <a:solidFill>
                          <a:srgbClr val="4175B5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ее вид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Выходные данные*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Соавторы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63478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653814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653814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653814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4.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43" marR="91440" marB="45643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78" name="Прямоугольники"/>
          <p:cNvSpPr>
            <a:spLocks/>
          </p:cNvSpPr>
          <p:nvPr/>
        </p:nvSpPr>
        <p:spPr>
          <a:xfrm rot="0">
            <a:off x="119062" y="6403974"/>
            <a:ext cx="5130165" cy="329563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b="1" i="0" u="none" strike="noStrike" kern="0" cap="none" spc="0" baseline="0">
                <a:solidFill>
                  <a:srgbClr val="1F497D"/>
                </a:solidFill>
                <a:latin typeface="Calibri" pitchFamily="0" charset="0"/>
                <a:ea typeface="Arial" pitchFamily="0" charset="0"/>
                <a:cs typeface="Arial" pitchFamily="0" charset="0"/>
              </a:rPr>
              <a:t>* - Оформляются в соответствии с ГОСТ 7.1-2003 </a:t>
            </a:r>
            <a:endParaRPr lang="zh-CN" altLang="en-US" sz="1600" b="1" i="0" u="none" strike="noStrike" kern="0" cap="none" spc="0" baseline="0">
              <a:solidFill>
                <a:srgbClr val="1F497D"/>
              </a:solidFill>
              <a:latin typeface="Calibri" pitchFamily="0" charset="0"/>
              <a:ea typeface="Arial" pitchFamily="0" charset="0"/>
              <a:cs typeface="Arial" pitchFamily="0" charset="0"/>
            </a:endParaRPr>
          </a:p>
        </p:txBody>
      </p:sp>
      <p:pic>
        <p:nvPicPr>
          <p:cNvPr id="79" name="Изображения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0" y="-26980"/>
            <a:ext cx="1195635" cy="119563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327055769"/>
      </p:ext>
    </p:extLst>
  </p:cSld>
  <p:clrMapOvr>
    <a:masterClrMapping/>
  </p:clrMapOvr>
</p:sld>
</file>

<file path=ppt/slides/slide4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blipFill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Прямоугольники"/>
          <p:cNvSpPr>
            <a:spLocks/>
          </p:cNvSpPr>
          <p:nvPr/>
        </p:nvSpPr>
        <p:spPr>
          <a:xfrm rot="0">
            <a:off x="1899055" y="314325"/>
            <a:ext cx="7458838" cy="453390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ctr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rgbClr val="000000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 РЕЗУЛЬТАТЫ ПРОМЕЖУТОЧНОЙ АТТЕСТАЦИИ 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88" name="Прямоугольники"/>
          <p:cNvSpPr>
            <a:spLocks/>
          </p:cNvSpPr>
          <p:nvPr/>
        </p:nvSpPr>
        <p:spPr>
          <a:xfrm rot="0">
            <a:off x="0" y="1065213"/>
            <a:ext cx="12192000" cy="415925"/>
          </a:xfrm>
          <a:prstGeom prst="rect"/>
          <a:solidFill>
            <a:schemeClr val="bg1"/>
          </a:solidFill>
          <a:ln w="6350" cmpd="sng" cap="flat">
            <a:noFill/>
            <a:prstDash val="solid"/>
            <a:round/>
          </a:ln>
        </p:spPr>
      </p:sp>
      <p:sp>
        <p:nvSpPr>
          <p:cNvPr id="89" name="Прямоугольники"/>
          <p:cNvSpPr>
            <a:spLocks/>
          </p:cNvSpPr>
          <p:nvPr/>
        </p:nvSpPr>
        <p:spPr>
          <a:xfrm rot="0">
            <a:off x="2679700" y="1120775"/>
            <a:ext cx="9512300" cy="304800"/>
          </a:xfrm>
          <a:prstGeom prst="rect"/>
          <a:solidFill>
            <a:srgbClr val="4175B5"/>
          </a:solidFill>
          <a:ln w="25400" cmpd="sng" cap="flat">
            <a:noFill/>
            <a:prstDash val="solid"/>
            <a:round/>
          </a:ln>
        </p:spPr>
      </p:sp>
      <p:sp>
        <p:nvSpPr>
          <p:cNvPr id="90" name="Прямоугольники"/>
          <p:cNvSpPr>
            <a:spLocks/>
          </p:cNvSpPr>
          <p:nvPr/>
        </p:nvSpPr>
        <p:spPr>
          <a:xfrm rot="0">
            <a:off x="0" y="1120775"/>
            <a:ext cx="2611438" cy="304800"/>
          </a:xfrm>
          <a:prstGeom prst="rect"/>
          <a:solidFill>
            <a:srgbClr val="FFF2CB"/>
          </a:solidFill>
          <a:ln w="25400" cmpd="sng" cap="flat">
            <a:noFill/>
            <a:prstDash val="solid"/>
            <a:round/>
          </a:ln>
        </p:spPr>
      </p:sp>
      <p:graphicFrame>
        <p:nvGraphicFramePr>
          <p:cNvPr id="91" name="Лист"/>
          <p:cNvGraphicFramePr>
            <a:graphicFrameLocks noGrp="1"/>
          </p:cNvGraphicFramePr>
          <p:nvPr>
            <p:extLst>
              <p:ext uri="{D42A27DB-BD31-4B8C-83A1-F6EECF244321}"/>
            </p:extLst>
          </p:nvPr>
        </p:nvGraphicFramePr>
        <p:xfrm>
          <a:off x="166646" y="2357430"/>
          <a:ext cx="11712422" cy="4260550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036510"/>
                <a:gridCol w="5840298"/>
                <a:gridCol w="4835474"/>
              </a:tblGrid>
              <a:tr h="424294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№</a:t>
                      </a:r>
                      <a:endParaRPr lang="en-US" altLang="zh-CN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п/п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Наименование дисциплины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151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1 семестр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T="0" marR="68580" marB="0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Введение в </a:t>
                      </a: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нахское</a:t>
                      </a: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 языкознание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Современный чеченский язык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ПКАЯ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Введение в языкознание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5.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Основы филологии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6.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ОРГ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7.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История ЧР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17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8.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ЧТКЭ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9.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Иностранный язык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10.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ФКИС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accent1"/>
                          </a:solidFill>
                          <a:latin typeface="Constantia" pitchFamily="0" charset="0"/>
                          <a:ea typeface="Arial" pitchFamily="0" charset="0"/>
                          <a:cs typeface="Droid Sans" pitchFamily="0" charset="0"/>
                        </a:rPr>
                        <a:t>11.</a:t>
                      </a:r>
                      <a:endParaRPr lang="zh-CN" altLang="en-US" sz="1800" b="0" i="0" u="none" strike="noStrike" kern="0" cap="none" spc="0" baseline="0">
                        <a:solidFill>
                          <a:schemeClr val="accent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92" name="Прямоугольники"/>
          <p:cNvSpPr>
            <a:spLocks/>
          </p:cNvSpPr>
          <p:nvPr/>
        </p:nvSpPr>
        <p:spPr>
          <a:xfrm rot="0">
            <a:off x="493712" y="1714500"/>
            <a:ext cx="5235321" cy="358137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l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0" u="none" strike="noStrike" kern="0" cap="none" spc="0" baseline="0">
                <a:solidFill>
                  <a:srgbClr val="4175B5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Оценки, полученные на экзаменах и зачетах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pic>
        <p:nvPicPr>
          <p:cNvPr id="93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0" y="-26980"/>
            <a:ext cx="1195635" cy="119563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642133364"/>
      </p:ext>
    </p:extLst>
  </p:cSld>
  <p:clrMapOvr>
    <a:masterClrMapping/>
  </p:clrMapOvr>
</p:sld>
</file>

<file path=ppt/slides/slide5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blipFill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Прямоугольники"/>
          <p:cNvSpPr>
            <a:spLocks/>
          </p:cNvSpPr>
          <p:nvPr/>
        </p:nvSpPr>
        <p:spPr>
          <a:xfrm rot="0">
            <a:off x="1899055" y="314325"/>
            <a:ext cx="7458838" cy="453390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ctr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rgbClr val="000000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 РЕЗУЛЬТАТЫ ПРОМЕЖУТОЧНОЙ АТТЕСТАЦИИ 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102" name="Прямоугольники"/>
          <p:cNvSpPr>
            <a:spLocks/>
          </p:cNvSpPr>
          <p:nvPr/>
        </p:nvSpPr>
        <p:spPr>
          <a:xfrm rot="0">
            <a:off x="0" y="1065213"/>
            <a:ext cx="12192000" cy="415925"/>
          </a:xfrm>
          <a:prstGeom prst="rect"/>
          <a:solidFill>
            <a:schemeClr val="bg1"/>
          </a:solidFill>
          <a:ln w="6350" cmpd="sng" cap="flat">
            <a:noFill/>
            <a:prstDash val="solid"/>
            <a:round/>
          </a:ln>
        </p:spPr>
      </p:sp>
      <p:sp>
        <p:nvSpPr>
          <p:cNvPr id="103" name="Прямоугольники"/>
          <p:cNvSpPr>
            <a:spLocks/>
          </p:cNvSpPr>
          <p:nvPr/>
        </p:nvSpPr>
        <p:spPr>
          <a:xfrm rot="0">
            <a:off x="2679700" y="1120775"/>
            <a:ext cx="9512300" cy="304800"/>
          </a:xfrm>
          <a:prstGeom prst="rect"/>
          <a:solidFill>
            <a:srgbClr val="4175B5"/>
          </a:solidFill>
          <a:ln w="25400" cmpd="sng" cap="flat">
            <a:noFill/>
            <a:prstDash val="solid"/>
            <a:round/>
          </a:ln>
        </p:spPr>
      </p:sp>
      <p:sp>
        <p:nvSpPr>
          <p:cNvPr id="104" name="Прямоугольники"/>
          <p:cNvSpPr>
            <a:spLocks/>
          </p:cNvSpPr>
          <p:nvPr/>
        </p:nvSpPr>
        <p:spPr>
          <a:xfrm rot="0">
            <a:off x="0" y="1120775"/>
            <a:ext cx="2611438" cy="304800"/>
          </a:xfrm>
          <a:prstGeom prst="rect"/>
          <a:solidFill>
            <a:srgbClr val="FFF2CB"/>
          </a:solidFill>
          <a:ln w="25400" cmpd="sng" cap="flat">
            <a:noFill/>
            <a:prstDash val="solid"/>
            <a:round/>
          </a:ln>
        </p:spPr>
      </p:sp>
      <p:graphicFrame>
        <p:nvGraphicFramePr>
          <p:cNvPr id="105" name="Лист"/>
          <p:cNvGraphicFramePr>
            <a:graphicFrameLocks noGrp="1"/>
          </p:cNvGraphicFramePr>
          <p:nvPr>
            <p:extLst>
              <p:ext uri="{D42A27DB-BD31-4B8C-83A1-F6EECF244321}"/>
            </p:extLst>
          </p:nvPr>
        </p:nvGraphicFramePr>
        <p:xfrm>
          <a:off x="166646" y="2357430"/>
          <a:ext cx="11712422" cy="4260550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036523"/>
                <a:gridCol w="5840310"/>
                <a:gridCol w="4835449"/>
              </a:tblGrid>
              <a:tr h="424294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№</a:t>
                      </a:r>
                      <a:endParaRPr lang="en-US" altLang="zh-CN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п/п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Наименование дисциплины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151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2 семестр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T="0" marR="68580" marB="0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ПКАЯ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Современный чеченский язык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История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БЖД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5.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Иностранный язык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6.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Введение в </a:t>
                      </a: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спецфилологию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7.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История чеченской литературы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17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8.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ФКИС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9.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ЧУНТ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10.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Современный русский язык и </a:t>
                      </a: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к.р</a:t>
                      </a: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. 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accent1"/>
                          </a:solidFill>
                          <a:latin typeface="Constantia" pitchFamily="0" charset="0"/>
                          <a:ea typeface="Arial" pitchFamily="0" charset="0"/>
                          <a:cs typeface="Droid Sans" pitchFamily="0" charset="0"/>
                        </a:rPr>
                        <a:t>11.</a:t>
                      </a:r>
                      <a:endParaRPr lang="zh-CN" altLang="en-US" sz="1800" b="0" i="0" u="none" strike="noStrike" kern="0" cap="none" spc="0" baseline="0">
                        <a:solidFill>
                          <a:schemeClr val="accent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6" name="Прямоугольники"/>
          <p:cNvSpPr>
            <a:spLocks/>
          </p:cNvSpPr>
          <p:nvPr/>
        </p:nvSpPr>
        <p:spPr>
          <a:xfrm rot="0">
            <a:off x="493712" y="1714500"/>
            <a:ext cx="5235321" cy="358137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l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0" u="none" strike="noStrike" kern="0" cap="none" spc="0" baseline="0">
                <a:solidFill>
                  <a:srgbClr val="4175B5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Оценки, полученные на экзаменах и зачетах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pic>
        <p:nvPicPr>
          <p:cNvPr id="107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0" y="-26980"/>
            <a:ext cx="1195635" cy="119563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582503503"/>
      </p:ext>
    </p:extLst>
  </p:cSld>
  <p:clrMapOvr>
    <a:masterClrMapping/>
  </p:clrMapOvr>
</p:sld>
</file>

<file path=ppt/slides/slide6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blipFill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Прямоугольники"/>
          <p:cNvSpPr>
            <a:spLocks/>
          </p:cNvSpPr>
          <p:nvPr/>
        </p:nvSpPr>
        <p:spPr>
          <a:xfrm rot="0">
            <a:off x="1899055" y="314325"/>
            <a:ext cx="7458838" cy="453390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ctr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rgbClr val="000000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 РЕЗУЛЬТАТЫ ПРОМЕЖУТОЧНОЙ АТТЕСТАЦИИ 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116" name="Прямоугольники"/>
          <p:cNvSpPr>
            <a:spLocks/>
          </p:cNvSpPr>
          <p:nvPr/>
        </p:nvSpPr>
        <p:spPr>
          <a:xfrm rot="0">
            <a:off x="0" y="1065213"/>
            <a:ext cx="12192000" cy="415925"/>
          </a:xfrm>
          <a:prstGeom prst="rect"/>
          <a:solidFill>
            <a:schemeClr val="bg1"/>
          </a:solidFill>
          <a:ln w="6350" cmpd="sng" cap="flat">
            <a:noFill/>
            <a:prstDash val="solid"/>
            <a:round/>
          </a:ln>
        </p:spPr>
      </p:sp>
      <p:sp>
        <p:nvSpPr>
          <p:cNvPr id="117" name="Прямоугольники"/>
          <p:cNvSpPr>
            <a:spLocks/>
          </p:cNvSpPr>
          <p:nvPr/>
        </p:nvSpPr>
        <p:spPr>
          <a:xfrm rot="0">
            <a:off x="2679700" y="1120775"/>
            <a:ext cx="9512300" cy="304800"/>
          </a:xfrm>
          <a:prstGeom prst="rect"/>
          <a:solidFill>
            <a:srgbClr val="4175B5"/>
          </a:solidFill>
          <a:ln w="25400" cmpd="sng" cap="flat">
            <a:noFill/>
            <a:prstDash val="solid"/>
            <a:round/>
          </a:ln>
        </p:spPr>
      </p:sp>
      <p:sp>
        <p:nvSpPr>
          <p:cNvPr id="118" name="Прямоугольники"/>
          <p:cNvSpPr>
            <a:spLocks/>
          </p:cNvSpPr>
          <p:nvPr/>
        </p:nvSpPr>
        <p:spPr>
          <a:xfrm rot="0">
            <a:off x="0" y="1120775"/>
            <a:ext cx="2611438" cy="304800"/>
          </a:xfrm>
          <a:prstGeom prst="rect"/>
          <a:solidFill>
            <a:srgbClr val="FFF2CB"/>
          </a:solidFill>
          <a:ln w="25400" cmpd="sng" cap="flat">
            <a:noFill/>
            <a:prstDash val="solid"/>
            <a:round/>
          </a:ln>
        </p:spPr>
      </p:sp>
      <p:graphicFrame>
        <p:nvGraphicFramePr>
          <p:cNvPr id="119" name="Лист"/>
          <p:cNvGraphicFramePr>
            <a:graphicFrameLocks noGrp="1"/>
          </p:cNvGraphicFramePr>
          <p:nvPr>
            <p:extLst>
              <p:ext uri="{D42A27DB-BD31-4B8C-83A1-F6EECF244321}"/>
            </p:extLst>
          </p:nvPr>
        </p:nvGraphicFramePr>
        <p:xfrm>
          <a:off x="166646" y="2357430"/>
          <a:ext cx="11712422" cy="4260550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036523"/>
                <a:gridCol w="5840310"/>
                <a:gridCol w="4835449"/>
              </a:tblGrid>
              <a:tr h="424294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№</a:t>
                      </a:r>
                      <a:endParaRPr lang="en-US" altLang="zh-CN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п/п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Наименование дисциплины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151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3 семестр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T="0" marR="68580" marB="0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История чеченской литературы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ИЧЯСД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ПКАЯ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Введение в теорию коммуникации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5.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ОВП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6.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Иностранный язык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7.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ФКИС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17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8.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Правоведение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9.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Педагогика и психология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10.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История зарубежной литературы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accent1"/>
                          </a:solidFill>
                          <a:latin typeface="Constantia" pitchFamily="0" charset="0"/>
                          <a:ea typeface="Arial" pitchFamily="0" charset="0"/>
                          <a:cs typeface="Droid Sans" pitchFamily="0" charset="0"/>
                        </a:rPr>
                        <a:t>11.</a:t>
                      </a:r>
                      <a:endParaRPr lang="zh-CN" altLang="en-US" sz="1800" b="0" i="0" u="none" strike="noStrike" kern="0" cap="none" spc="0" baseline="0">
                        <a:solidFill>
                          <a:schemeClr val="accent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0" name="Прямоугольники"/>
          <p:cNvSpPr>
            <a:spLocks/>
          </p:cNvSpPr>
          <p:nvPr/>
        </p:nvSpPr>
        <p:spPr>
          <a:xfrm rot="0">
            <a:off x="493712" y="1714500"/>
            <a:ext cx="5235321" cy="358137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l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0" u="none" strike="noStrike" kern="0" cap="none" spc="0" baseline="0">
                <a:solidFill>
                  <a:srgbClr val="4175B5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Оценки, полученные на экзаменах и зачетах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pic>
        <p:nvPicPr>
          <p:cNvPr id="121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0" y="-26980"/>
            <a:ext cx="1195635" cy="119563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559413976"/>
      </p:ext>
    </p:extLst>
  </p:cSld>
  <p:clrMapOvr>
    <a:masterClrMapping/>
  </p:clrMapOvr>
</p:sld>
</file>

<file path=ppt/slides/slide7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blipFill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Прямоугольники"/>
          <p:cNvSpPr>
            <a:spLocks/>
          </p:cNvSpPr>
          <p:nvPr/>
        </p:nvSpPr>
        <p:spPr>
          <a:xfrm rot="0">
            <a:off x="2208783" y="314325"/>
            <a:ext cx="7458838" cy="453390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ctr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rgbClr val="000000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 РЕЗУЛЬТАТЫ ПРОМЕЖУТОЧНОЙ АТТЕСТАЦИИ 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130" name="Прямоугольники"/>
          <p:cNvSpPr>
            <a:spLocks/>
          </p:cNvSpPr>
          <p:nvPr/>
        </p:nvSpPr>
        <p:spPr>
          <a:xfrm rot="0">
            <a:off x="0" y="1065213"/>
            <a:ext cx="12192000" cy="415925"/>
          </a:xfrm>
          <a:prstGeom prst="rect"/>
          <a:solidFill>
            <a:schemeClr val="bg1"/>
          </a:solidFill>
          <a:ln w="6350" cmpd="sng" cap="flat">
            <a:noFill/>
            <a:prstDash val="solid"/>
            <a:round/>
          </a:ln>
        </p:spPr>
      </p:sp>
      <p:sp>
        <p:nvSpPr>
          <p:cNvPr id="131" name="Прямоугольники"/>
          <p:cNvSpPr>
            <a:spLocks/>
          </p:cNvSpPr>
          <p:nvPr/>
        </p:nvSpPr>
        <p:spPr>
          <a:xfrm rot="0">
            <a:off x="2679700" y="1120775"/>
            <a:ext cx="9512300" cy="304800"/>
          </a:xfrm>
          <a:prstGeom prst="rect"/>
          <a:solidFill>
            <a:srgbClr val="4175B5"/>
          </a:solidFill>
          <a:ln w="25400" cmpd="sng" cap="flat">
            <a:noFill/>
            <a:prstDash val="solid"/>
            <a:round/>
          </a:ln>
        </p:spPr>
      </p:sp>
      <p:sp>
        <p:nvSpPr>
          <p:cNvPr id="132" name="Прямоугольники"/>
          <p:cNvSpPr>
            <a:spLocks/>
          </p:cNvSpPr>
          <p:nvPr/>
        </p:nvSpPr>
        <p:spPr>
          <a:xfrm rot="0">
            <a:off x="0" y="1120775"/>
            <a:ext cx="2611438" cy="304800"/>
          </a:xfrm>
          <a:prstGeom prst="rect"/>
          <a:solidFill>
            <a:srgbClr val="FFF2CB"/>
          </a:solidFill>
          <a:ln w="25400" cmpd="sng" cap="flat">
            <a:noFill/>
            <a:prstDash val="solid"/>
            <a:round/>
          </a:ln>
        </p:spPr>
      </p:sp>
      <p:graphicFrame>
        <p:nvGraphicFramePr>
          <p:cNvPr id="133" name="Лист"/>
          <p:cNvGraphicFramePr>
            <a:graphicFrameLocks noGrp="1"/>
          </p:cNvGraphicFramePr>
          <p:nvPr>
            <p:extLst>
              <p:ext uri="{D42A27DB-BD31-4B8C-83A1-F6EECF244321}"/>
            </p:extLst>
          </p:nvPr>
        </p:nvGraphicFramePr>
        <p:xfrm>
          <a:off x="239744" y="2260848"/>
          <a:ext cx="11712512" cy="4412951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036561"/>
                <a:gridCol w="5840374"/>
                <a:gridCol w="4835512"/>
              </a:tblGrid>
              <a:tr h="424294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№</a:t>
                      </a:r>
                      <a:endParaRPr lang="en-US" altLang="zh-CN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п/п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Наименование дисциплины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151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4 семестр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T="0" marR="68580" marB="0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История чеченской литературы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История зарубежной литературы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Иностранный язык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Философия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5.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ФКИС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6.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ПКАЯ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7.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Современный чеченский язык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17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8.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Информатика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9.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ИЛУ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10.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Экономика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97138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accent1"/>
                          </a:solidFill>
                          <a:latin typeface="Constantia" pitchFamily="0" charset="0"/>
                          <a:ea typeface="Arial" pitchFamily="0" charset="0"/>
                          <a:cs typeface="Droid Sans" pitchFamily="0" charset="0"/>
                        </a:rPr>
                        <a:t>11.</a:t>
                      </a:r>
                      <a:endParaRPr lang="zh-CN" altLang="en-US" sz="1800" b="0" i="0" u="none" strike="noStrike" kern="0" cap="none" spc="0" baseline="0">
                        <a:solidFill>
                          <a:schemeClr val="accent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Сопоставление грамматики англ. и </a:t>
                      </a: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чеч</a:t>
                      </a: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. языков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en-US" altLang="zh-CN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34" name="Прямоугольники"/>
          <p:cNvSpPr>
            <a:spLocks/>
          </p:cNvSpPr>
          <p:nvPr/>
        </p:nvSpPr>
        <p:spPr>
          <a:xfrm rot="0">
            <a:off x="493712" y="1714500"/>
            <a:ext cx="5235321" cy="358137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l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0" u="none" strike="noStrike" kern="0" cap="none" spc="0" baseline="0">
                <a:solidFill>
                  <a:srgbClr val="4175B5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Оценки, полученные на экзаменах и зачетах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pic>
        <p:nvPicPr>
          <p:cNvPr id="135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0" y="-26980"/>
            <a:ext cx="1195635" cy="119563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881290451"/>
      </p:ext>
    </p:extLst>
  </p:cSld>
  <p:clrMapOvr>
    <a:masterClrMapping/>
  </p:clrMapOvr>
</p:sld>
</file>

<file path=ppt/slides/slide8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blipFill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Прямоугольники"/>
          <p:cNvSpPr>
            <a:spLocks/>
          </p:cNvSpPr>
          <p:nvPr/>
        </p:nvSpPr>
        <p:spPr>
          <a:xfrm rot="0">
            <a:off x="2208783" y="314325"/>
            <a:ext cx="7458838" cy="453390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ctr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rgbClr val="000000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 РЕЗУЛЬТАТЫ ПРОМЕЖУТОЧНОЙ АТТЕСТАЦИИ 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144" name="Прямоугольники"/>
          <p:cNvSpPr>
            <a:spLocks/>
          </p:cNvSpPr>
          <p:nvPr/>
        </p:nvSpPr>
        <p:spPr>
          <a:xfrm rot="0">
            <a:off x="0" y="1065213"/>
            <a:ext cx="12192000" cy="415925"/>
          </a:xfrm>
          <a:prstGeom prst="rect"/>
          <a:solidFill>
            <a:schemeClr val="bg1"/>
          </a:solidFill>
          <a:ln w="6350" cmpd="sng" cap="flat">
            <a:noFill/>
            <a:prstDash val="solid"/>
            <a:round/>
          </a:ln>
        </p:spPr>
      </p:sp>
      <p:sp>
        <p:nvSpPr>
          <p:cNvPr id="145" name="Прямоугольники"/>
          <p:cNvSpPr>
            <a:spLocks/>
          </p:cNvSpPr>
          <p:nvPr/>
        </p:nvSpPr>
        <p:spPr>
          <a:xfrm rot="0">
            <a:off x="2679700" y="1120775"/>
            <a:ext cx="9512300" cy="304800"/>
          </a:xfrm>
          <a:prstGeom prst="rect"/>
          <a:solidFill>
            <a:srgbClr val="4175B5"/>
          </a:solidFill>
          <a:ln w="25400" cmpd="sng" cap="flat">
            <a:noFill/>
            <a:prstDash val="solid"/>
            <a:round/>
          </a:ln>
        </p:spPr>
      </p:sp>
      <p:sp>
        <p:nvSpPr>
          <p:cNvPr id="146" name="Прямоугольники"/>
          <p:cNvSpPr>
            <a:spLocks/>
          </p:cNvSpPr>
          <p:nvPr/>
        </p:nvSpPr>
        <p:spPr>
          <a:xfrm rot="0">
            <a:off x="0" y="1120775"/>
            <a:ext cx="2611438" cy="304800"/>
          </a:xfrm>
          <a:prstGeom prst="rect"/>
          <a:solidFill>
            <a:srgbClr val="FFF2CB"/>
          </a:solidFill>
          <a:ln w="25400" cmpd="sng" cap="flat">
            <a:noFill/>
            <a:prstDash val="solid"/>
            <a:round/>
          </a:ln>
        </p:spPr>
      </p:sp>
      <p:graphicFrame>
        <p:nvGraphicFramePr>
          <p:cNvPr id="147" name="Лист"/>
          <p:cNvGraphicFramePr>
            <a:graphicFrameLocks noGrp="1"/>
          </p:cNvGraphicFramePr>
          <p:nvPr>
            <p:extLst>
              <p:ext uri="{D42A27DB-BD31-4B8C-83A1-F6EECF244321}"/>
            </p:extLst>
          </p:nvPr>
        </p:nvGraphicFramePr>
        <p:xfrm>
          <a:off x="166646" y="2357430"/>
          <a:ext cx="11712512" cy="4260550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036561"/>
                <a:gridCol w="5840374"/>
                <a:gridCol w="4835512"/>
              </a:tblGrid>
              <a:tr h="424294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№</a:t>
                      </a:r>
                      <a:endParaRPr lang="en-US" altLang="zh-CN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п/п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Наименование дисциплины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151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5 семестр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T="0" marR="68580" marB="0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ПКАЯ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МПЧЯ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МПАЯ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Лингвистический анализ худ. текста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5.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Современный чеченский язык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6.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ФКИС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7.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История чеченской литературы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17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8.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МПЧЛ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9.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Риторика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10.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ПГАЯ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accent1"/>
                          </a:solidFill>
                          <a:latin typeface="Constantia" pitchFamily="0" charset="0"/>
                          <a:ea typeface="Arial" pitchFamily="0" charset="0"/>
                          <a:cs typeface="Droid Sans" pitchFamily="0" charset="0"/>
                        </a:rPr>
                        <a:t>11.</a:t>
                      </a:r>
                      <a:endParaRPr lang="zh-CN" altLang="en-US" sz="1800" b="0" i="0" u="none" strike="noStrike" kern="0" cap="none" spc="0" baseline="0">
                        <a:solidFill>
                          <a:schemeClr val="accent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8" name="Прямоугольники"/>
          <p:cNvSpPr>
            <a:spLocks/>
          </p:cNvSpPr>
          <p:nvPr/>
        </p:nvSpPr>
        <p:spPr>
          <a:xfrm rot="0">
            <a:off x="493712" y="1714500"/>
            <a:ext cx="5235321" cy="358137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l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0" u="none" strike="noStrike" kern="0" cap="none" spc="0" baseline="0">
                <a:solidFill>
                  <a:srgbClr val="4175B5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Оценки, полученные на экзаменах и зачетах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pic>
        <p:nvPicPr>
          <p:cNvPr id="149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0" y="-26980"/>
            <a:ext cx="1195635" cy="119563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838041985"/>
      </p:ext>
    </p:extLst>
  </p:cSld>
  <p:clrMapOvr>
    <a:masterClrMapping/>
  </p:clrMapOvr>
</p:sld>
</file>

<file path=ppt/slides/slide9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blipFill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Прямоугольники"/>
          <p:cNvSpPr>
            <a:spLocks/>
          </p:cNvSpPr>
          <p:nvPr/>
        </p:nvSpPr>
        <p:spPr>
          <a:xfrm rot="0">
            <a:off x="2208783" y="314325"/>
            <a:ext cx="7458838" cy="453390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 РЕЗУЛЬТАТЫ ПРОМЕЖУТОЧНОЙ АТТЕСТАЦИИ 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158" name="Прямоугольники"/>
          <p:cNvSpPr>
            <a:spLocks/>
          </p:cNvSpPr>
          <p:nvPr/>
        </p:nvSpPr>
        <p:spPr>
          <a:xfrm rot="0">
            <a:off x="0" y="1065213"/>
            <a:ext cx="12192000" cy="415925"/>
          </a:xfrm>
          <a:prstGeom prst="rect"/>
          <a:solidFill>
            <a:schemeClr val="bg1"/>
          </a:solidFill>
          <a:ln w="6350" cmpd="sng" cap="flat">
            <a:noFill/>
            <a:prstDash val="solid"/>
            <a:round/>
          </a:ln>
        </p:spPr>
      </p:sp>
      <p:sp>
        <p:nvSpPr>
          <p:cNvPr id="159" name="Прямоугольники"/>
          <p:cNvSpPr>
            <a:spLocks/>
          </p:cNvSpPr>
          <p:nvPr/>
        </p:nvSpPr>
        <p:spPr>
          <a:xfrm rot="0">
            <a:off x="2679700" y="1120775"/>
            <a:ext cx="9512300" cy="304800"/>
          </a:xfrm>
          <a:prstGeom prst="rect"/>
          <a:solidFill>
            <a:srgbClr val="4175B5"/>
          </a:solidFill>
          <a:ln w="25400" cmpd="sng" cap="flat">
            <a:noFill/>
            <a:prstDash val="solid"/>
            <a:round/>
          </a:ln>
        </p:spPr>
      </p:sp>
      <p:sp>
        <p:nvSpPr>
          <p:cNvPr id="160" name="Прямоугольники"/>
          <p:cNvSpPr>
            <a:spLocks/>
          </p:cNvSpPr>
          <p:nvPr/>
        </p:nvSpPr>
        <p:spPr>
          <a:xfrm rot="0">
            <a:off x="0" y="1120775"/>
            <a:ext cx="2611438" cy="304800"/>
          </a:xfrm>
          <a:prstGeom prst="rect"/>
          <a:solidFill>
            <a:srgbClr val="FFF2CB"/>
          </a:solidFill>
          <a:ln w="25400" cmpd="sng" cap="flat">
            <a:noFill/>
            <a:prstDash val="solid"/>
            <a:round/>
          </a:ln>
        </p:spPr>
      </p:sp>
      <p:graphicFrame>
        <p:nvGraphicFramePr>
          <p:cNvPr id="161" name="Лист"/>
          <p:cNvGraphicFramePr>
            <a:graphicFrameLocks noGrp="1"/>
          </p:cNvGraphicFramePr>
          <p:nvPr>
            <p:extLst>
              <p:ext uri="{D42A27DB-BD31-4B8C-83A1-F6EECF244321}"/>
            </p:extLst>
          </p:nvPr>
        </p:nvGraphicFramePr>
        <p:xfrm>
          <a:off x="166646" y="2357430"/>
          <a:ext cx="11712512" cy="4260550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036561"/>
                <a:gridCol w="5840374"/>
                <a:gridCol w="4835512"/>
              </a:tblGrid>
              <a:tr h="424294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№</a:t>
                      </a:r>
                      <a:endParaRPr lang="en-US" altLang="zh-CN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п/п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Наименование дисциплины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151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6 семестр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T="0" marR="68580" marB="0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ПКАЯ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История чеченской литературы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Современный чеченский язык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Теории литературы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5.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Лексикология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6.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Стилистика англ. языка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7.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ФКИС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17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8.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Домашнее чтение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9.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ПГАЯ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10.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Основы меж. коммуникации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accent1"/>
                          </a:solidFill>
                          <a:latin typeface="Constantia" pitchFamily="0" charset="0"/>
                          <a:ea typeface="Arial" pitchFamily="0" charset="0"/>
                          <a:cs typeface="Droid Sans" pitchFamily="0" charset="0"/>
                        </a:rPr>
                        <a:t>11.</a:t>
                      </a:r>
                      <a:endParaRPr lang="zh-CN" altLang="en-US" sz="1800" b="0" i="0" u="none" strike="noStrike" kern="0" cap="none" spc="0" baseline="0">
                        <a:solidFill>
                          <a:schemeClr val="accent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История зарубежной литературы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pitchFamily="0" charset="0"/>
                          <a:ea typeface="Arial" pitchFamily="0" charset="0"/>
                          <a:cs typeface="Times New Roman" pitchFamily="0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2" name="Прямоугольники"/>
          <p:cNvSpPr>
            <a:spLocks/>
          </p:cNvSpPr>
          <p:nvPr/>
        </p:nvSpPr>
        <p:spPr>
          <a:xfrm rot="0">
            <a:off x="493712" y="1714500"/>
            <a:ext cx="5235321" cy="358137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0" u="none" strike="noStrike" kern="0" cap="none" spc="0" baseline="0">
                <a:solidFill>
                  <a:srgbClr val="4175B5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Оценки, полученные на экзаменах и зачетах</a:t>
            </a:r>
            <a:endParaRPr lang="zh-CN" altLang="en-US" sz="1800" b="1" i="0" u="none" strike="noStrike" kern="0" cap="none" spc="0" baseline="0">
              <a:solidFill>
                <a:srgbClr val="4175B5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pic>
        <p:nvPicPr>
          <p:cNvPr id="163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0" y="-26980"/>
            <a:ext cx="1195635" cy="119563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660477090"/>
      </p:ext>
    </p:extLst>
  </p:cSld>
  <p:clrMapOvr>
    <a:masterClrMapping/>
  </p:clrMapOvr>
</p:sld>
</file>

<file path=ppt/slides/slide10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blipFill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и"/>
          <p:cNvSpPr>
            <a:spLocks/>
          </p:cNvSpPr>
          <p:nvPr/>
        </p:nvSpPr>
        <p:spPr>
          <a:xfrm rot="0">
            <a:off x="2208783" y="314325"/>
            <a:ext cx="7458838" cy="453390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ctr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rgbClr val="000000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 РЕЗУЛЬТАТЫ ПРОМЕЖУТОЧНОЙ АТТЕСТАЦИИ 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172" name="Прямоугольники"/>
          <p:cNvSpPr>
            <a:spLocks/>
          </p:cNvSpPr>
          <p:nvPr/>
        </p:nvSpPr>
        <p:spPr>
          <a:xfrm rot="0">
            <a:off x="0" y="1065213"/>
            <a:ext cx="12192000" cy="415925"/>
          </a:xfrm>
          <a:prstGeom prst="rect"/>
          <a:solidFill>
            <a:schemeClr val="bg1"/>
          </a:solidFill>
          <a:ln w="6350" cmpd="sng" cap="flat">
            <a:noFill/>
            <a:prstDash val="solid"/>
            <a:round/>
          </a:ln>
        </p:spPr>
      </p:sp>
      <p:sp>
        <p:nvSpPr>
          <p:cNvPr id="173" name="Прямоугольники"/>
          <p:cNvSpPr>
            <a:spLocks/>
          </p:cNvSpPr>
          <p:nvPr/>
        </p:nvSpPr>
        <p:spPr>
          <a:xfrm rot="0">
            <a:off x="2679700" y="1120775"/>
            <a:ext cx="9512300" cy="304800"/>
          </a:xfrm>
          <a:prstGeom prst="rect"/>
          <a:solidFill>
            <a:srgbClr val="4175B5"/>
          </a:solidFill>
          <a:ln w="25400" cmpd="sng" cap="flat">
            <a:noFill/>
            <a:prstDash val="solid"/>
            <a:round/>
          </a:ln>
        </p:spPr>
      </p:sp>
      <p:sp>
        <p:nvSpPr>
          <p:cNvPr id="174" name="Прямоугольники"/>
          <p:cNvSpPr>
            <a:spLocks/>
          </p:cNvSpPr>
          <p:nvPr/>
        </p:nvSpPr>
        <p:spPr>
          <a:xfrm rot="0">
            <a:off x="0" y="1120775"/>
            <a:ext cx="2611438" cy="304800"/>
          </a:xfrm>
          <a:prstGeom prst="rect"/>
          <a:solidFill>
            <a:srgbClr val="FFF2CB"/>
          </a:solidFill>
          <a:ln w="25400" cmpd="sng" cap="flat">
            <a:noFill/>
            <a:prstDash val="solid"/>
            <a:round/>
          </a:ln>
        </p:spPr>
      </p:sp>
      <p:graphicFrame>
        <p:nvGraphicFramePr>
          <p:cNvPr id="175" name="Лист"/>
          <p:cNvGraphicFramePr>
            <a:graphicFrameLocks noGrp="1"/>
          </p:cNvGraphicFramePr>
          <p:nvPr>
            <p:extLst>
              <p:ext uri="{D42A27DB-BD31-4B8C-83A1-F6EECF244321}"/>
            </p:extLst>
          </p:nvPr>
        </p:nvGraphicFramePr>
        <p:xfrm>
          <a:off x="166646" y="2357430"/>
          <a:ext cx="11712537" cy="4260550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036561"/>
                <a:gridCol w="5840387"/>
                <a:gridCol w="4835525"/>
              </a:tblGrid>
              <a:tr h="424294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№</a:t>
                      </a:r>
                      <a:endParaRPr lang="en-US" altLang="zh-CN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п/п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Наименование дисциплины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151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7 семестр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T="0" marR="68580" marB="0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5.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6.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7.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17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8.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9.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10.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accent1"/>
                          </a:solidFill>
                          <a:latin typeface="Constantia" pitchFamily="0" charset="0"/>
                          <a:ea typeface="Arial" pitchFamily="0" charset="0"/>
                          <a:cs typeface="Droid Sans" pitchFamily="0" charset="0"/>
                        </a:rPr>
                        <a:t>11.</a:t>
                      </a:r>
                      <a:endParaRPr lang="zh-CN" altLang="en-US" sz="1800" b="0" i="0" u="none" strike="noStrike" kern="0" cap="none" spc="0" baseline="0">
                        <a:solidFill>
                          <a:schemeClr val="accent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6" name="Прямоугольники"/>
          <p:cNvSpPr>
            <a:spLocks/>
          </p:cNvSpPr>
          <p:nvPr/>
        </p:nvSpPr>
        <p:spPr>
          <a:xfrm rot="0">
            <a:off x="493712" y="1714500"/>
            <a:ext cx="5235321" cy="358139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l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0" u="none" strike="noStrike" kern="0" cap="none" spc="0" baseline="0">
                <a:solidFill>
                  <a:srgbClr val="4175B5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Оценки, полученные на экзаменах и зачетах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pic>
        <p:nvPicPr>
          <p:cNvPr id="177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0" y="-26980"/>
            <a:ext cx="1195635" cy="119563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607538468"/>
      </p:ext>
    </p:extLst>
  </p:cSld>
  <p:clrMapOvr>
    <a:masterClrMapping/>
  </p:clrMapOvr>
</p:sld>
</file>

<file path=ppt/slides/slide1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blipFill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Прямоугольники"/>
          <p:cNvSpPr>
            <a:spLocks/>
          </p:cNvSpPr>
          <p:nvPr/>
        </p:nvSpPr>
        <p:spPr>
          <a:xfrm rot="0">
            <a:off x="2208783" y="314325"/>
            <a:ext cx="7458838" cy="453390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 РЕЗУЛЬТАТЫ ПРОМЕЖУТОЧНОЙ АТТЕСТАЦИИ 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186" name="Прямоугольники"/>
          <p:cNvSpPr>
            <a:spLocks/>
          </p:cNvSpPr>
          <p:nvPr/>
        </p:nvSpPr>
        <p:spPr>
          <a:xfrm rot="0">
            <a:off x="0" y="1065213"/>
            <a:ext cx="12192000" cy="415925"/>
          </a:xfrm>
          <a:prstGeom prst="rect"/>
          <a:solidFill>
            <a:schemeClr val="bg1"/>
          </a:solidFill>
          <a:ln w="6350" cmpd="sng" cap="flat">
            <a:noFill/>
            <a:prstDash val="solid"/>
            <a:round/>
          </a:ln>
        </p:spPr>
      </p:sp>
      <p:sp>
        <p:nvSpPr>
          <p:cNvPr id="187" name="Прямоугольники"/>
          <p:cNvSpPr>
            <a:spLocks/>
          </p:cNvSpPr>
          <p:nvPr/>
        </p:nvSpPr>
        <p:spPr>
          <a:xfrm rot="0">
            <a:off x="2679700" y="1120775"/>
            <a:ext cx="9512300" cy="304800"/>
          </a:xfrm>
          <a:prstGeom prst="rect"/>
          <a:solidFill>
            <a:srgbClr val="4175B5"/>
          </a:solidFill>
          <a:ln w="25400" cmpd="sng" cap="flat">
            <a:noFill/>
            <a:prstDash val="solid"/>
            <a:round/>
          </a:ln>
        </p:spPr>
      </p:sp>
      <p:sp>
        <p:nvSpPr>
          <p:cNvPr id="188" name="Прямоугольники"/>
          <p:cNvSpPr>
            <a:spLocks/>
          </p:cNvSpPr>
          <p:nvPr/>
        </p:nvSpPr>
        <p:spPr>
          <a:xfrm rot="0">
            <a:off x="0" y="1120775"/>
            <a:ext cx="2611438" cy="304800"/>
          </a:xfrm>
          <a:prstGeom prst="rect"/>
          <a:solidFill>
            <a:srgbClr val="FFF2CB"/>
          </a:solidFill>
          <a:ln w="25400" cmpd="sng" cap="flat">
            <a:noFill/>
            <a:prstDash val="solid"/>
            <a:round/>
          </a:ln>
        </p:spPr>
      </p:sp>
      <p:graphicFrame>
        <p:nvGraphicFramePr>
          <p:cNvPr id="189" name="Лист"/>
          <p:cNvGraphicFramePr>
            <a:graphicFrameLocks noGrp="1"/>
          </p:cNvGraphicFramePr>
          <p:nvPr>
            <p:extLst>
              <p:ext uri="{D42A27DB-BD31-4B8C-83A1-F6EECF244321}"/>
            </p:extLst>
          </p:nvPr>
        </p:nvGraphicFramePr>
        <p:xfrm>
          <a:off x="166646" y="2357430"/>
          <a:ext cx="11712574" cy="4261414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036574"/>
                <a:gridCol w="5840387"/>
                <a:gridCol w="4835525"/>
              </a:tblGrid>
              <a:tr h="424294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№</a:t>
                      </a:r>
                      <a:endParaRPr lang="en-US" altLang="zh-CN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п/п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Наименование дисциплины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151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8 семестр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T="0" marR="68580" marB="0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5.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6.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7.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17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8.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9.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10.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accent1"/>
                          </a:solidFill>
                          <a:latin typeface="Constantia" pitchFamily="0" charset="0"/>
                          <a:ea typeface="Arial" pitchFamily="0" charset="0"/>
                          <a:cs typeface="Droid Sans" pitchFamily="0" charset="0"/>
                        </a:rPr>
                        <a:t>11.</a:t>
                      </a:r>
                      <a:endParaRPr lang="zh-CN" altLang="en-US" sz="1800" b="0" i="0" u="none" strike="noStrike" kern="0" cap="none" spc="0" baseline="0">
                        <a:solidFill>
                          <a:schemeClr val="accent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90" name="Прямоугольники"/>
          <p:cNvSpPr>
            <a:spLocks/>
          </p:cNvSpPr>
          <p:nvPr/>
        </p:nvSpPr>
        <p:spPr>
          <a:xfrm rot="0">
            <a:off x="493712" y="1714500"/>
            <a:ext cx="5235321" cy="358137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0" u="none" strike="noStrike" kern="0" cap="none" spc="0" baseline="0">
                <a:solidFill>
                  <a:srgbClr val="4175B5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Оценки, полученные на экзаменах и зачетах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pic>
        <p:nvPicPr>
          <p:cNvPr id="191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0" y="-26980"/>
            <a:ext cx="1195635" cy="119563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383319485"/>
      </p:ext>
    </p:extLst>
  </p:cSld>
  <p:clrMapOvr>
    <a:masterClrMapping/>
  </p:clrMapOvr>
</p:sld>
</file>

<file path=ppt/slides/slide1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blipFill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Прямоугольники"/>
          <p:cNvSpPr>
            <a:spLocks/>
          </p:cNvSpPr>
          <p:nvPr/>
        </p:nvSpPr>
        <p:spPr>
          <a:xfrm rot="0">
            <a:off x="753938" y="314325"/>
            <a:ext cx="11174709" cy="453390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 ВЫПОЛНЕННЫЕ КУРСОВЫЕ РАБОТЫ (ПРОЕКТЫ) ПРИ НАЛИЧИИ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200" name="Прямоугольники"/>
          <p:cNvSpPr>
            <a:spLocks/>
          </p:cNvSpPr>
          <p:nvPr/>
        </p:nvSpPr>
        <p:spPr>
          <a:xfrm rot="0">
            <a:off x="0" y="1065213"/>
            <a:ext cx="12192000" cy="415925"/>
          </a:xfrm>
          <a:prstGeom prst="rect"/>
          <a:solidFill>
            <a:schemeClr val="bg1"/>
          </a:solidFill>
          <a:ln w="6350" cmpd="sng" cap="flat">
            <a:noFill/>
            <a:prstDash val="solid"/>
            <a:round/>
          </a:ln>
        </p:spPr>
      </p:sp>
      <p:sp>
        <p:nvSpPr>
          <p:cNvPr id="201" name="Прямоугольники"/>
          <p:cNvSpPr>
            <a:spLocks/>
          </p:cNvSpPr>
          <p:nvPr/>
        </p:nvSpPr>
        <p:spPr>
          <a:xfrm rot="0">
            <a:off x="2679700" y="1120775"/>
            <a:ext cx="9512300" cy="304800"/>
          </a:xfrm>
          <a:prstGeom prst="rect"/>
          <a:solidFill>
            <a:srgbClr val="4175B5"/>
          </a:solidFill>
          <a:ln w="25400" cmpd="sng" cap="flat">
            <a:noFill/>
            <a:prstDash val="solid"/>
            <a:round/>
          </a:ln>
        </p:spPr>
      </p:sp>
      <p:sp>
        <p:nvSpPr>
          <p:cNvPr id="202" name="Прямоугольники"/>
          <p:cNvSpPr>
            <a:spLocks/>
          </p:cNvSpPr>
          <p:nvPr/>
        </p:nvSpPr>
        <p:spPr>
          <a:xfrm rot="0">
            <a:off x="0" y="1120775"/>
            <a:ext cx="2611438" cy="304800"/>
          </a:xfrm>
          <a:prstGeom prst="rect"/>
          <a:solidFill>
            <a:srgbClr val="FFF2CB"/>
          </a:solidFill>
          <a:ln w="25400" cmpd="sng" cap="flat">
            <a:noFill/>
            <a:prstDash val="solid"/>
            <a:round/>
          </a:ln>
        </p:spPr>
      </p:sp>
      <p:graphicFrame>
        <p:nvGraphicFramePr>
          <p:cNvPr id="203" name="Лист"/>
          <p:cNvGraphicFramePr>
            <a:graphicFrameLocks noGrp="1"/>
          </p:cNvGraphicFramePr>
          <p:nvPr>
            <p:extLst>
              <p:ext uri="{D42A27DB-BD31-4B8C-83A1-F6EECF244321}"/>
            </p:extLst>
          </p:nvPr>
        </p:nvGraphicFramePr>
        <p:xfrm>
          <a:off x="239712" y="1770361"/>
          <a:ext cx="11712574" cy="2346756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3912032"/>
                <a:gridCol w="4824514"/>
                <a:gridCol w="2975902"/>
              </a:tblGrid>
              <a:tr h="424294">
                <a:tc>
                  <a:txBody>
                    <a:bodyPr/>
                    <a:lstStyle/>
                    <a:p>
                      <a:pPr marL="0" indent="0" algn="ctr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Droid Sans" pitchFamily="0" charset="0"/>
                        </a:rPr>
                        <a:t>Наименование дисциплины</a:t>
                      </a:r>
                      <a:endParaRPr lang="en-US" altLang="zh-CN" sz="14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tx1"/>
                          </a:solidFill>
                          <a:latin typeface="Constantia" pitchFamily="0" charset="0"/>
                          <a:ea typeface="Arial" pitchFamily="0" charset="0"/>
                          <a:cs typeface="Droid Sans" pitchFamily="0" charset="0"/>
                        </a:rPr>
                        <a:t>Наименование курсовой работы (проекта)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151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T="0" marR="68580" marB="0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pitchFamily="0" charset="0"/>
                          <a:ea typeface="Arial" pitchFamily="0" charset="0"/>
                          <a:cs typeface="Arial" pitchFamily="0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03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pitchFamily="0" charset="0"/>
                          <a:ea typeface="Arial" pitchFamily="0" charset="0"/>
                          <a:cs typeface="Arial" pitchFamily="0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pitchFamily="0" charset="0"/>
                        <a:ea typeface="Arial" pitchFamily="0" charset="0"/>
                        <a:cs typeface="Times New Roman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4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0" y="-26980"/>
            <a:ext cx="1195635" cy="119563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646679414"/>
      </p:ext>
    </p:extLst>
  </p:cSld>
  <p:clrMapOvr>
    <a:masterClrMapping/>
  </p:clrMapOvr>
</p:sld>
</file>

<file path=ppt/slides/slide13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blipFill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Текстовое поле"/>
          <p:cNvSpPr>
            <a:spLocks noGrp="1"/>
          </p:cNvSpPr>
          <p:nvPr>
            <p:ph type="title"/>
          </p:nvPr>
        </p:nvSpPr>
        <p:spPr>
          <a:xfrm rot="0">
            <a:off x="379412" y="169862"/>
            <a:ext cx="10974387" cy="1423987"/>
          </a:xfrm>
          <a:prstGeom prst="rect"/>
          <a:solidFill>
            <a:srgbClr val="5B9BD5"/>
          </a:solidFill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b" anchorCtr="0">
            <a:prstTxWarp prst="textNoShape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600" b="0" i="0" u="none" strike="noStrike" kern="0" cap="none" spc="0" baseline="0">
                <a:solidFill>
                  <a:schemeClr val="tx2"/>
                </a:solidFill>
                <a:latin typeface="Calibri" pitchFamily="0" charset="0"/>
                <a:ea typeface="Arial" pitchFamily="0" charset="0"/>
                <a:cs typeface="Lucida Sans" pitchFamily="0" charset="0"/>
              </a:rPr>
              <a:t>Участие в общественно-значимых мероприятиях международного уровня</a:t>
            </a:r>
            <a:endParaRPr lang="zh-CN" altLang="en-US" sz="5000" b="0" i="0" u="none" strike="noStrike" kern="0" cap="none" spc="0" baseline="0">
              <a:solidFill>
                <a:schemeClr val="tx2"/>
              </a:solidFill>
              <a:latin typeface="Calibri" pitchFamily="0" charset="0"/>
              <a:ea typeface="Arial" pitchFamily="0" charset="0"/>
              <a:cs typeface="Lucida Sans" pitchFamily="0" charset="0"/>
            </a:endParaRPr>
          </a:p>
        </p:txBody>
      </p:sp>
      <p:grpSp>
        <p:nvGrpSpPr>
          <p:cNvPr id="227" name="Объединение"/>
          <p:cNvGrpSpPr>
            <a:grpSpLocks/>
          </p:cNvGrpSpPr>
          <p:nvPr/>
        </p:nvGrpSpPr>
        <p:grpSpPr>
          <a:xfrm>
            <a:off x="609600" y="1945041"/>
            <a:ext cx="10972800" cy="4369679"/>
            <a:chOff x="609600" y="1945041"/>
            <a:chExt cx="10972800" cy="4369679"/>
          </a:xfrm>
        </p:grpSpPr>
        <p:sp>
          <p:nvSpPr>
            <p:cNvPr id="213" name="Прямоугольники"/>
            <p:cNvSpPr>
              <a:spLocks/>
            </p:cNvSpPr>
            <p:nvPr/>
          </p:nvSpPr>
          <p:spPr>
            <a:xfrm rot="0">
              <a:off x="609600" y="2151681"/>
              <a:ext cx="10972800" cy="352799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14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1945041"/>
              <a:ext cx="7680960" cy="413279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15" name="Прямоугольники"/>
            <p:cNvSpPr>
              <a:spLocks/>
            </p:cNvSpPr>
            <p:nvPr/>
          </p:nvSpPr>
          <p:spPr>
            <a:xfrm rot="0">
              <a:off x="609600" y="2786721"/>
              <a:ext cx="10972800" cy="352798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16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258008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17" name="Прямоугольники"/>
            <p:cNvSpPr>
              <a:spLocks/>
            </p:cNvSpPr>
            <p:nvPr/>
          </p:nvSpPr>
          <p:spPr>
            <a:xfrm rot="0">
              <a:off x="609600" y="3421761"/>
              <a:ext cx="10972800" cy="352798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18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321512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19" name="Прямоугольники"/>
            <p:cNvSpPr>
              <a:spLocks/>
            </p:cNvSpPr>
            <p:nvPr/>
          </p:nvSpPr>
          <p:spPr>
            <a:xfrm rot="0">
              <a:off x="609600" y="4056801"/>
              <a:ext cx="10972800" cy="352798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20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3850160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21" name="Прямоугольники"/>
            <p:cNvSpPr>
              <a:spLocks/>
            </p:cNvSpPr>
            <p:nvPr/>
          </p:nvSpPr>
          <p:spPr>
            <a:xfrm rot="0">
              <a:off x="609600" y="4691841"/>
              <a:ext cx="10972800" cy="352797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22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448520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23" name="Прямоугольники"/>
            <p:cNvSpPr>
              <a:spLocks/>
            </p:cNvSpPr>
            <p:nvPr/>
          </p:nvSpPr>
          <p:spPr>
            <a:xfrm rot="0">
              <a:off x="609600" y="5326881"/>
              <a:ext cx="10972800" cy="352799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24" name="Прямоугольник с закругленными углами"/>
            <p:cNvSpPr>
              <a:spLocks/>
            </p:cNvSpPr>
            <p:nvPr/>
          </p:nvSpPr>
          <p:spPr>
            <a:xfrm rot="0">
              <a:off x="1090087" y="5127860"/>
              <a:ext cx="7819524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25" name="Прямоугольники"/>
            <p:cNvSpPr>
              <a:spLocks/>
            </p:cNvSpPr>
            <p:nvPr/>
          </p:nvSpPr>
          <p:spPr>
            <a:xfrm rot="0">
              <a:off x="609600" y="5961921"/>
              <a:ext cx="10972800" cy="352799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26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5755280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</p:grpSp>
      <p:pic>
        <p:nvPicPr>
          <p:cNvPr id="228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-37395" y="-10689"/>
            <a:ext cx="1195635" cy="119563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534875486"/>
      </p:ext>
    </p:extLst>
  </p:cSld>
  <p:clrMapOvr>
    <a:masterClrMapping/>
  </p:clrMapOvr>
</p:sld>
</file>

<file path=ppt/slides/slide14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blipFill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Текстовое поле"/>
          <p:cNvSpPr>
            <a:spLocks noGrp="1"/>
          </p:cNvSpPr>
          <p:nvPr>
            <p:ph type="title"/>
          </p:nvPr>
        </p:nvSpPr>
        <p:spPr>
          <a:xfrm rot="0">
            <a:off x="838200" y="365124"/>
            <a:ext cx="10515600" cy="1460498"/>
          </a:xfrm>
          <a:prstGeom prst="rect"/>
          <a:solidFill>
            <a:srgbClr val="5B9BD5"/>
          </a:solidFill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b" anchorCtr="0">
            <a:prstTxWarp prst="textNoShape"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600" b="0" i="0" u="none" strike="noStrike" kern="0" cap="none" spc="0" baseline="0">
                <a:solidFill>
                  <a:schemeClr val="tx2"/>
                </a:solidFill>
                <a:latin typeface="Calibri" pitchFamily="0" charset="0"/>
                <a:ea typeface="Arial" pitchFamily="0" charset="0"/>
                <a:cs typeface="Lucida Sans" pitchFamily="0" charset="0"/>
              </a:rPr>
              <a:t>Участие в общественно-значимых мероприятиях всероссийского уровня</a:t>
            </a:r>
            <a:endParaRPr lang="zh-CN" altLang="en-US" sz="5000" b="0" i="0" u="none" strike="noStrike" kern="0" cap="none" spc="0" baseline="0">
              <a:solidFill>
                <a:schemeClr val="tx2"/>
              </a:solidFill>
              <a:latin typeface="Calibri" pitchFamily="0" charset="0"/>
              <a:ea typeface="Arial" pitchFamily="0" charset="0"/>
              <a:cs typeface="Lucida Sans" pitchFamily="0" charset="0"/>
            </a:endParaRPr>
          </a:p>
        </p:txBody>
      </p:sp>
      <p:grpSp>
        <p:nvGrpSpPr>
          <p:cNvPr id="251" name="Объединение"/>
          <p:cNvGrpSpPr>
            <a:grpSpLocks/>
          </p:cNvGrpSpPr>
          <p:nvPr/>
        </p:nvGrpSpPr>
        <p:grpSpPr>
          <a:xfrm>
            <a:off x="609600" y="1945041"/>
            <a:ext cx="10972800" cy="4369679"/>
            <a:chOff x="609600" y="1945041"/>
            <a:chExt cx="10972800" cy="4369679"/>
          </a:xfrm>
        </p:grpSpPr>
        <p:sp>
          <p:nvSpPr>
            <p:cNvPr id="237" name="Прямоугольники"/>
            <p:cNvSpPr>
              <a:spLocks/>
            </p:cNvSpPr>
            <p:nvPr/>
          </p:nvSpPr>
          <p:spPr>
            <a:xfrm rot="0">
              <a:off x="609600" y="2151681"/>
              <a:ext cx="10972800" cy="352799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38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1945041"/>
              <a:ext cx="7680960" cy="413279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39" name="Прямоугольники"/>
            <p:cNvSpPr>
              <a:spLocks/>
            </p:cNvSpPr>
            <p:nvPr/>
          </p:nvSpPr>
          <p:spPr>
            <a:xfrm rot="0">
              <a:off x="609600" y="2786721"/>
              <a:ext cx="10972800" cy="352798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40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258008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41" name="Прямоугольники"/>
            <p:cNvSpPr>
              <a:spLocks/>
            </p:cNvSpPr>
            <p:nvPr/>
          </p:nvSpPr>
          <p:spPr>
            <a:xfrm rot="0">
              <a:off x="609600" y="3421761"/>
              <a:ext cx="10972800" cy="352798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42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321512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43" name="Прямоугольники"/>
            <p:cNvSpPr>
              <a:spLocks/>
            </p:cNvSpPr>
            <p:nvPr/>
          </p:nvSpPr>
          <p:spPr>
            <a:xfrm rot="0">
              <a:off x="609600" y="4056801"/>
              <a:ext cx="10972800" cy="352798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44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3850160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45" name="Прямоугольники"/>
            <p:cNvSpPr>
              <a:spLocks/>
            </p:cNvSpPr>
            <p:nvPr/>
          </p:nvSpPr>
          <p:spPr>
            <a:xfrm rot="0">
              <a:off x="609600" y="4691841"/>
              <a:ext cx="10972800" cy="352797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46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448520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47" name="Прямоугольники"/>
            <p:cNvSpPr>
              <a:spLocks/>
            </p:cNvSpPr>
            <p:nvPr/>
          </p:nvSpPr>
          <p:spPr>
            <a:xfrm rot="0">
              <a:off x="609600" y="5326881"/>
              <a:ext cx="10972800" cy="352799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48" name="Прямоугольник с закругленными углами"/>
            <p:cNvSpPr>
              <a:spLocks/>
            </p:cNvSpPr>
            <p:nvPr/>
          </p:nvSpPr>
          <p:spPr>
            <a:xfrm rot="0">
              <a:off x="1090087" y="5127860"/>
              <a:ext cx="7819524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49" name="Прямоугольники"/>
            <p:cNvSpPr>
              <a:spLocks/>
            </p:cNvSpPr>
            <p:nvPr/>
          </p:nvSpPr>
          <p:spPr>
            <a:xfrm rot="0">
              <a:off x="609600" y="5961921"/>
              <a:ext cx="10972800" cy="352799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50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5755280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</p:grpSp>
      <p:pic>
        <p:nvPicPr>
          <p:cNvPr id="252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0" y="34772"/>
            <a:ext cx="967012" cy="967012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454808529"/>
      </p:ext>
    </p:extLst>
  </p:cSld>
  <p:clrMapOvr>
    <a:masterClrMapping/>
  </p:clrMapOvr>
</p:sld>
</file>

<file path=ppt/slides/slide15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blipFill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Текстовое поле"/>
          <p:cNvSpPr>
            <a:spLocks noGrp="1"/>
          </p:cNvSpPr>
          <p:nvPr>
            <p:ph type="title"/>
          </p:nvPr>
        </p:nvSpPr>
        <p:spPr>
          <a:xfrm rot="0">
            <a:off x="609600" y="365124"/>
            <a:ext cx="10515600" cy="1460498"/>
          </a:xfrm>
          <a:prstGeom prst="rect"/>
          <a:solidFill>
            <a:srgbClr val="5B9BD5"/>
          </a:solidFill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b" anchorCtr="0">
            <a:prstTxWarp prst="textNoShape"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600" b="0" i="0" u="none" strike="noStrike" kern="0" cap="none" spc="0" baseline="0">
                <a:solidFill>
                  <a:schemeClr val="tx2"/>
                </a:solidFill>
                <a:latin typeface="Calibri" pitchFamily="0" charset="0"/>
                <a:ea typeface="Arial" pitchFamily="0" charset="0"/>
                <a:cs typeface="Lucida Sans" pitchFamily="0" charset="0"/>
              </a:rPr>
              <a:t>Участие в общественно-значимых мероприятиях республиканского уровня</a:t>
            </a:r>
            <a:endParaRPr lang="zh-CN" altLang="en-US" sz="5000" b="0" i="0" u="none" strike="noStrike" kern="0" cap="none" spc="0" baseline="0">
              <a:solidFill>
                <a:schemeClr val="tx2"/>
              </a:solidFill>
              <a:latin typeface="Calibri" pitchFamily="0" charset="0"/>
              <a:ea typeface="Arial" pitchFamily="0" charset="0"/>
              <a:cs typeface="Lucida Sans" pitchFamily="0" charset="0"/>
            </a:endParaRPr>
          </a:p>
        </p:txBody>
      </p:sp>
      <p:grpSp>
        <p:nvGrpSpPr>
          <p:cNvPr id="275" name="Объединение"/>
          <p:cNvGrpSpPr>
            <a:grpSpLocks/>
          </p:cNvGrpSpPr>
          <p:nvPr/>
        </p:nvGrpSpPr>
        <p:grpSpPr>
          <a:xfrm>
            <a:off x="609600" y="1945041"/>
            <a:ext cx="10972800" cy="4369679"/>
            <a:chOff x="609600" y="1945041"/>
            <a:chExt cx="10972800" cy="4369679"/>
          </a:xfrm>
        </p:grpSpPr>
        <p:sp>
          <p:nvSpPr>
            <p:cNvPr id="261" name="Прямоугольники"/>
            <p:cNvSpPr>
              <a:spLocks/>
            </p:cNvSpPr>
            <p:nvPr/>
          </p:nvSpPr>
          <p:spPr>
            <a:xfrm rot="0">
              <a:off x="609600" y="2151681"/>
              <a:ext cx="10972800" cy="352799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62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1945041"/>
              <a:ext cx="7680960" cy="413279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63" name="Прямоугольники"/>
            <p:cNvSpPr>
              <a:spLocks/>
            </p:cNvSpPr>
            <p:nvPr/>
          </p:nvSpPr>
          <p:spPr>
            <a:xfrm rot="0">
              <a:off x="609600" y="2786721"/>
              <a:ext cx="10972800" cy="352798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64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258008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65" name="Прямоугольники"/>
            <p:cNvSpPr>
              <a:spLocks/>
            </p:cNvSpPr>
            <p:nvPr/>
          </p:nvSpPr>
          <p:spPr>
            <a:xfrm rot="0">
              <a:off x="609600" y="3421761"/>
              <a:ext cx="10972800" cy="352798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66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321512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67" name="Прямоугольники"/>
            <p:cNvSpPr>
              <a:spLocks/>
            </p:cNvSpPr>
            <p:nvPr/>
          </p:nvSpPr>
          <p:spPr>
            <a:xfrm rot="0">
              <a:off x="609600" y="4056801"/>
              <a:ext cx="10972800" cy="352798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68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3850160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69" name="Прямоугольники"/>
            <p:cNvSpPr>
              <a:spLocks/>
            </p:cNvSpPr>
            <p:nvPr/>
          </p:nvSpPr>
          <p:spPr>
            <a:xfrm rot="0">
              <a:off x="609600" y="4691841"/>
              <a:ext cx="10972800" cy="352797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70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448520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71" name="Прямоугольники"/>
            <p:cNvSpPr>
              <a:spLocks/>
            </p:cNvSpPr>
            <p:nvPr/>
          </p:nvSpPr>
          <p:spPr>
            <a:xfrm rot="0">
              <a:off x="609600" y="5326881"/>
              <a:ext cx="10972800" cy="352799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72" name="Прямоугольник с закругленными углами"/>
            <p:cNvSpPr>
              <a:spLocks/>
            </p:cNvSpPr>
            <p:nvPr/>
          </p:nvSpPr>
          <p:spPr>
            <a:xfrm rot="0">
              <a:off x="1090087" y="5127860"/>
              <a:ext cx="7819524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73" name="Прямоугольники"/>
            <p:cNvSpPr>
              <a:spLocks/>
            </p:cNvSpPr>
            <p:nvPr/>
          </p:nvSpPr>
          <p:spPr>
            <a:xfrm rot="0">
              <a:off x="609600" y="5961921"/>
              <a:ext cx="10972800" cy="352799"/>
            </a:xfrm>
            <a:prstGeom prst="rect"/>
            <a:solidFill>
              <a:srgbClr val="FFFFFF">
                <a:alpha val="90000"/>
              </a:srgbClr>
            </a:solidFill>
            <a:ln w="25400" cmpd="sng" cap="flat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274" name="Прямоугольник с закругленными углами"/>
            <p:cNvSpPr>
              <a:spLocks/>
            </p:cNvSpPr>
            <p:nvPr/>
          </p:nvSpPr>
          <p:spPr>
            <a:xfrm rot="0">
              <a:off x="1158240" y="5755280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mpd="sng" cap="flat">
              <a:solidFill>
                <a:srgbClr val="FFFFFF"/>
              </a:solidFill>
              <a:prstDash val="solid"/>
              <a:round/>
            </a:ln>
          </p:spPr>
        </p:sp>
      </p:grpSp>
      <p:pic>
        <p:nvPicPr>
          <p:cNvPr id="276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1" y="-26979"/>
            <a:ext cx="983432" cy="983432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277482376"/>
      </p:ext>
    </p:extLst>
  </p:cSld>
  <p:clrMapOvr>
    <a:masterClrMapping/>
  </p:clrMapOvr>
</p:sld>
</file>

<file path=ppt/slides/slide16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Прямоугольники"/>
          <p:cNvSpPr>
            <a:spLocks/>
          </p:cNvSpPr>
          <p:nvPr/>
        </p:nvSpPr>
        <p:spPr>
          <a:xfrm rot="0">
            <a:off x="1781175" y="271463"/>
            <a:ext cx="8626475" cy="461961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УЧАСТИЕ В НАУЧНО-ПРАКТИЧЕСКИХ КОНФЕРЕНЦИЯХ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285" name="Прямоугольники"/>
          <p:cNvSpPr>
            <a:spLocks/>
          </p:cNvSpPr>
          <p:nvPr/>
        </p:nvSpPr>
        <p:spPr>
          <a:xfrm rot="0">
            <a:off x="0" y="1065213"/>
            <a:ext cx="12192000" cy="415925"/>
          </a:xfrm>
          <a:prstGeom prst="rect"/>
          <a:solidFill>
            <a:schemeClr val="bg1"/>
          </a:solidFill>
          <a:ln w="6350" cmpd="sng" cap="flat">
            <a:noFill/>
            <a:prstDash val="solid"/>
            <a:round/>
          </a:ln>
        </p:spPr>
      </p:sp>
      <p:sp>
        <p:nvSpPr>
          <p:cNvPr id="286" name="Прямоугольники"/>
          <p:cNvSpPr>
            <a:spLocks/>
          </p:cNvSpPr>
          <p:nvPr/>
        </p:nvSpPr>
        <p:spPr>
          <a:xfrm rot="0">
            <a:off x="2679700" y="1120775"/>
            <a:ext cx="9512300" cy="304800"/>
          </a:xfrm>
          <a:prstGeom prst="rect"/>
          <a:solidFill>
            <a:srgbClr val="4175B5"/>
          </a:solidFill>
          <a:ln w="25400" cmpd="sng" cap="flat">
            <a:noFill/>
            <a:prstDash val="solid"/>
            <a:round/>
          </a:ln>
        </p:spPr>
      </p:sp>
      <p:sp>
        <p:nvSpPr>
          <p:cNvPr id="287" name="Прямоугольники"/>
          <p:cNvSpPr>
            <a:spLocks/>
          </p:cNvSpPr>
          <p:nvPr/>
        </p:nvSpPr>
        <p:spPr>
          <a:xfrm rot="0">
            <a:off x="0" y="1120775"/>
            <a:ext cx="2611438" cy="304800"/>
          </a:xfrm>
          <a:prstGeom prst="rect"/>
          <a:solidFill>
            <a:srgbClr val="FFF2CB"/>
          </a:solidFill>
          <a:ln w="25400" cmpd="sng" cap="flat">
            <a:noFill/>
            <a:prstDash val="solid"/>
            <a:round/>
          </a:ln>
        </p:spPr>
      </p:sp>
      <p:sp>
        <p:nvSpPr>
          <p:cNvPr id="288" name="Прямоугольники"/>
          <p:cNvSpPr>
            <a:spLocks/>
          </p:cNvSpPr>
          <p:nvPr/>
        </p:nvSpPr>
        <p:spPr>
          <a:xfrm rot="0">
            <a:off x="195263" y="1709738"/>
            <a:ext cx="11798300" cy="763586"/>
          </a:xfrm>
          <a:prstGeom prst="rect"/>
          <a:solidFill>
            <a:srgbClr val="FFF2CB"/>
          </a:solidFill>
          <a:ln w="25400" cmpd="sng" cap="flat">
            <a:solidFill>
              <a:srgbClr val="F5BD14"/>
            </a:solidFill>
            <a:prstDash val="solid"/>
            <a:round/>
          </a:ln>
        </p:spPr>
      </p:sp>
      <p:sp>
        <p:nvSpPr>
          <p:cNvPr id="289" name="Прямоугольники"/>
          <p:cNvSpPr>
            <a:spLocks/>
          </p:cNvSpPr>
          <p:nvPr/>
        </p:nvSpPr>
        <p:spPr>
          <a:xfrm rot="0">
            <a:off x="385762" y="1763713"/>
            <a:ext cx="11426825" cy="646111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1" u="none" strike="noStrike" kern="0" cap="none" spc="0" baseline="0">
                <a:solidFill>
                  <a:schemeClr val="tx1"/>
                </a:solidFill>
                <a:latin typeface="Calibri" pitchFamily="0" charset="0"/>
                <a:ea typeface="Arial" pitchFamily="0" charset="0"/>
                <a:cs typeface="Arial" pitchFamily="0" charset="0"/>
              </a:rPr>
              <a:t>Основные тезисы работы были представлены на</a:t>
            </a:r>
            <a:endParaRPr lang="en-US" altLang="zh-CN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1" u="none" strike="noStrike" kern="0" cap="none" spc="0" baseline="0">
                <a:solidFill>
                  <a:schemeClr val="tx1"/>
                </a:solidFill>
                <a:latin typeface="Calibri" pitchFamily="0" charset="0"/>
                <a:ea typeface="Arial" pitchFamily="0" charset="0"/>
                <a:cs typeface="Arial" pitchFamily="0" charset="0"/>
              </a:rPr>
              <a:t>научно-практических конференциях: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graphicFrame>
        <p:nvGraphicFramePr>
          <p:cNvPr id="290" name="Лист"/>
          <p:cNvGraphicFramePr>
            <a:graphicFrameLocks noGrp="1"/>
          </p:cNvGraphicFramePr>
          <p:nvPr>
            <p:extLst>
              <p:ext uri="{D42A27DB-BD31-4B8C-83A1-F6EECF244321}"/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782561"/>
                <a:gridCol w="5116513"/>
                <a:gridCol w="2949575"/>
                <a:gridCol w="2949575"/>
              </a:tblGrid>
              <a:tr h="518037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№</a:t>
                      </a:r>
                      <a:endParaRPr lang="en-US" altLang="zh-CN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п/п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Наименование работы,</a:t>
                      </a:r>
                      <a:endParaRPr lang="en-US" altLang="zh-CN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ее вид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Выходные данные*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Соавторы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529801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1.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653681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2.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91" name="Прямоугольники"/>
          <p:cNvSpPr>
            <a:spLocks/>
          </p:cNvSpPr>
          <p:nvPr/>
        </p:nvSpPr>
        <p:spPr>
          <a:xfrm rot="0">
            <a:off x="119062" y="6403974"/>
            <a:ext cx="4522787" cy="338138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b="1" i="0" u="none" strike="noStrike" kern="0" cap="none" spc="0" baseline="0">
                <a:solidFill>
                  <a:srgbClr val="1F497D"/>
                </a:solidFill>
                <a:latin typeface="Calibri" pitchFamily="0" charset="0"/>
                <a:ea typeface="Arial" pitchFamily="0" charset="0"/>
                <a:cs typeface="Arial" pitchFamily="0" charset="0"/>
              </a:rPr>
              <a:t>* - Оформляются в соответствии с ГОСТ 7.1-2003 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pic>
        <p:nvPicPr>
          <p:cNvPr id="292" name="Изображения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0" y="-26980"/>
            <a:ext cx="1195635" cy="119563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952169278"/>
      </p:ext>
    </p:extLst>
  </p:cSld>
  <p:clrMapOvr>
    <a:masterClrMapping/>
  </p:clrMapOvr>
</p:sld>
</file>

<file path=ppt/slides/slide17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Прямоугольники"/>
          <p:cNvSpPr>
            <a:spLocks/>
          </p:cNvSpPr>
          <p:nvPr/>
        </p:nvSpPr>
        <p:spPr>
          <a:xfrm rot="0">
            <a:off x="1781175" y="271463"/>
            <a:ext cx="8626475" cy="461961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УЧАСТИЕ В НАУЧНО-ПРАКТИЧЕСКИХ КОНФЕРЕНЦИЯХ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301" name="Прямоугольники"/>
          <p:cNvSpPr>
            <a:spLocks/>
          </p:cNvSpPr>
          <p:nvPr/>
        </p:nvSpPr>
        <p:spPr>
          <a:xfrm rot="0">
            <a:off x="0" y="1065213"/>
            <a:ext cx="12192000" cy="415925"/>
          </a:xfrm>
          <a:prstGeom prst="rect"/>
          <a:solidFill>
            <a:schemeClr val="bg1"/>
          </a:solidFill>
          <a:ln w="6350" cmpd="sng" cap="flat">
            <a:noFill/>
            <a:prstDash val="solid"/>
            <a:round/>
          </a:ln>
        </p:spPr>
      </p:sp>
      <p:sp>
        <p:nvSpPr>
          <p:cNvPr id="302" name="Прямоугольники"/>
          <p:cNvSpPr>
            <a:spLocks/>
          </p:cNvSpPr>
          <p:nvPr/>
        </p:nvSpPr>
        <p:spPr>
          <a:xfrm rot="0">
            <a:off x="2679700" y="1120775"/>
            <a:ext cx="9512300" cy="304800"/>
          </a:xfrm>
          <a:prstGeom prst="rect"/>
          <a:solidFill>
            <a:srgbClr val="4175B5"/>
          </a:solidFill>
          <a:ln w="25400" cmpd="sng" cap="flat">
            <a:noFill/>
            <a:prstDash val="solid"/>
            <a:round/>
          </a:ln>
        </p:spPr>
      </p:sp>
      <p:sp>
        <p:nvSpPr>
          <p:cNvPr id="303" name="Прямоугольники"/>
          <p:cNvSpPr>
            <a:spLocks/>
          </p:cNvSpPr>
          <p:nvPr/>
        </p:nvSpPr>
        <p:spPr>
          <a:xfrm rot="0">
            <a:off x="0" y="1120775"/>
            <a:ext cx="2611438" cy="304800"/>
          </a:xfrm>
          <a:prstGeom prst="rect"/>
          <a:solidFill>
            <a:srgbClr val="FFF2CB"/>
          </a:solidFill>
          <a:ln w="25400" cmpd="sng" cap="flat">
            <a:noFill/>
            <a:prstDash val="solid"/>
            <a:round/>
          </a:ln>
        </p:spPr>
      </p:sp>
      <p:graphicFrame>
        <p:nvGraphicFramePr>
          <p:cNvPr id="304" name="Лист"/>
          <p:cNvGraphicFramePr>
            <a:graphicFrameLocks noGrp="1"/>
          </p:cNvGraphicFramePr>
          <p:nvPr>
            <p:extLst>
              <p:ext uri="{D42A27DB-BD31-4B8C-83A1-F6EECF244321}"/>
            </p:extLst>
          </p:nvPr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782561"/>
                <a:gridCol w="5116513"/>
                <a:gridCol w="2949575"/>
                <a:gridCol w="2949575"/>
              </a:tblGrid>
              <a:tr h="518037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№</a:t>
                      </a:r>
                      <a:endParaRPr lang="en-US" altLang="zh-CN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п/п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Наименование работы,</a:t>
                      </a:r>
                      <a:endParaRPr lang="en-US" altLang="zh-CN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ее вид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Выходные данные*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Соавторы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634641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1.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653681"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onstantia" pitchFamily="0" charset="0"/>
                          <a:ea typeface="Arial" pitchFamily="0" charset="0"/>
                          <a:cs typeface="Arial" pitchFamily="0" charset="0"/>
                        </a:rPr>
                        <a:t>2.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pitchFamily="0" charset="0"/>
                        <a:ea typeface="Arial" pitchFamily="0" charset="0"/>
                        <a:cs typeface="Droid Sans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pitchFamily="0" charset="0"/>
                        <a:ea typeface="Arial" pitchFamily="0" charset="0"/>
                        <a:cs typeface="Arial" pitchFamily="0" charset="0"/>
                      </a:endParaRPr>
                    </a:p>
                  </a:txBody>
                  <a:tcPr marL="91440" marT="45631" marR="91440" marB="45631" vert="horz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305" name="Прямоугольники"/>
          <p:cNvSpPr>
            <a:spLocks/>
          </p:cNvSpPr>
          <p:nvPr/>
        </p:nvSpPr>
        <p:spPr>
          <a:xfrm rot="0">
            <a:off x="119062" y="6403974"/>
            <a:ext cx="4522787" cy="338138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b="1" i="0" u="none" strike="noStrike" kern="0" cap="none" spc="0" baseline="0">
                <a:solidFill>
                  <a:srgbClr val="1F497D"/>
                </a:solidFill>
                <a:latin typeface="Calibri" pitchFamily="0" charset="0"/>
                <a:ea typeface="Arial" pitchFamily="0" charset="0"/>
                <a:cs typeface="Arial" pitchFamily="0" charset="0"/>
              </a:rPr>
              <a:t>* - Оформляются в соответствии с ГОСТ 7.1-2003 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pic>
        <p:nvPicPr>
          <p:cNvPr id="306" name="Изображения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0" y="-26980"/>
            <a:ext cx="1195635" cy="119563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229903350"/>
      </p:ext>
    </p:extLst>
  </p:cSld>
  <p:clrMapOvr>
    <a:masterClrMapping/>
  </p:clrMapOvr>
</p:sld>
</file>

<file path=ppt/slides/slide18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C8E3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Прямоугольники"/>
          <p:cNvSpPr>
            <a:spLocks/>
          </p:cNvSpPr>
          <p:nvPr/>
        </p:nvSpPr>
        <p:spPr>
          <a:xfrm rot="0">
            <a:off x="3690938" y="344935"/>
            <a:ext cx="3591047" cy="461665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chemeClr val="tx1"/>
                </a:solidFill>
                <a:latin typeface="Arial" pitchFamily="0" charset="0"/>
                <a:ea typeface="Arial" pitchFamily="0" charset="0"/>
                <a:cs typeface="Arial" pitchFamily="0" charset="0"/>
              </a:rPr>
              <a:t>СТРУКТУРА ВКР (НКР)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315" name="Прямоугольники"/>
          <p:cNvSpPr>
            <a:spLocks/>
          </p:cNvSpPr>
          <p:nvPr/>
        </p:nvSpPr>
        <p:spPr>
          <a:xfrm rot="0">
            <a:off x="0" y="1065213"/>
            <a:ext cx="12192000" cy="415925"/>
          </a:xfrm>
          <a:prstGeom prst="rect"/>
          <a:solidFill>
            <a:schemeClr val="bg1"/>
          </a:solidFill>
          <a:ln w="6350" cmpd="sng" cap="flat">
            <a:noFill/>
            <a:prstDash val="solid"/>
            <a:round/>
          </a:ln>
        </p:spPr>
      </p:sp>
      <p:sp>
        <p:nvSpPr>
          <p:cNvPr id="316" name="Прямоугольники"/>
          <p:cNvSpPr>
            <a:spLocks/>
          </p:cNvSpPr>
          <p:nvPr/>
        </p:nvSpPr>
        <p:spPr>
          <a:xfrm rot="0">
            <a:off x="2679700" y="1120775"/>
            <a:ext cx="9512300" cy="304800"/>
          </a:xfrm>
          <a:prstGeom prst="rect"/>
          <a:solidFill>
            <a:srgbClr val="4175B5"/>
          </a:solidFill>
          <a:ln w="25400" cmpd="sng" cap="flat">
            <a:noFill/>
            <a:prstDash val="solid"/>
            <a:round/>
          </a:ln>
        </p:spPr>
      </p:sp>
      <p:sp>
        <p:nvSpPr>
          <p:cNvPr id="317" name="Прямоугольники"/>
          <p:cNvSpPr>
            <a:spLocks/>
          </p:cNvSpPr>
          <p:nvPr/>
        </p:nvSpPr>
        <p:spPr>
          <a:xfrm rot="0">
            <a:off x="0" y="1120775"/>
            <a:ext cx="2611438" cy="304800"/>
          </a:xfrm>
          <a:prstGeom prst="rect"/>
          <a:solidFill>
            <a:srgbClr val="FFF2CB"/>
          </a:solidFill>
          <a:ln w="25400" cmpd="sng" cap="flat">
            <a:noFill/>
            <a:prstDash val="solid"/>
            <a:round/>
          </a:ln>
        </p:spPr>
      </p:sp>
      <p:sp>
        <p:nvSpPr>
          <p:cNvPr id="318" name="Прямоугольники"/>
          <p:cNvSpPr>
            <a:spLocks/>
          </p:cNvSpPr>
          <p:nvPr/>
        </p:nvSpPr>
        <p:spPr>
          <a:xfrm rot="0">
            <a:off x="195263" y="1709738"/>
            <a:ext cx="11798300" cy="1160461"/>
          </a:xfrm>
          <a:prstGeom prst="rect"/>
          <a:solidFill>
            <a:srgbClr val="FFF2CB"/>
          </a:solidFill>
          <a:ln w="25400" cmpd="sng" cap="flat">
            <a:solidFill>
              <a:srgbClr val="F5BD14"/>
            </a:solidFill>
            <a:prstDash val="solid"/>
            <a:round/>
          </a:ln>
        </p:spPr>
      </p:sp>
      <p:sp>
        <p:nvSpPr>
          <p:cNvPr id="319" name="Прямоугольники"/>
          <p:cNvSpPr>
            <a:spLocks/>
          </p:cNvSpPr>
          <p:nvPr/>
        </p:nvSpPr>
        <p:spPr>
          <a:xfrm rot="0">
            <a:off x="385762" y="1828800"/>
            <a:ext cx="11426825" cy="923924"/>
          </a:xfrm>
          <a:prstGeom prst="rect"/>
          <a:noFill/>
          <a:ln w="12700" cmpd="sng" cap="flat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1" u="none" strike="noStrike" kern="0" cap="none" spc="0" baseline="0">
                <a:solidFill>
                  <a:schemeClr val="tx1"/>
                </a:solidFill>
                <a:latin typeface="Calibri" pitchFamily="0" charset="0"/>
                <a:ea typeface="Arial" pitchFamily="0" charset="0"/>
                <a:cs typeface="Arial" pitchFamily="0" charset="0"/>
              </a:rPr>
              <a:t>СОДЕРЖАТЕЛЬНАЯ ЧАСТЬ ВКР (НКР) РАЗДЕЛЕНА НА ____ ГЛАВ(Ы),</a:t>
            </a:r>
            <a:endParaRPr lang="en-US" altLang="zh-CN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1" u="none" strike="noStrike" kern="0" cap="none" spc="0" baseline="0">
                <a:solidFill>
                  <a:schemeClr val="tx1"/>
                </a:solidFill>
                <a:latin typeface="Calibri" pitchFamily="0" charset="0"/>
                <a:ea typeface="Arial" pitchFamily="0" charset="0"/>
                <a:cs typeface="Arial" pitchFamily="0" charset="0"/>
              </a:rPr>
              <a:t>СТРУКТУРИРОВАННЫЕ В СООТВЕТСТВИИ С ЛОГИКОЙ РАСКРЫТИЯ ТЕМЫ И РЕШЕНИЯ</a:t>
            </a:r>
            <a:endParaRPr lang="en-US" altLang="zh-CN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1" u="none" strike="noStrike" kern="0" cap="none" spc="0" baseline="0">
                <a:solidFill>
                  <a:schemeClr val="tx1"/>
                </a:solidFill>
                <a:latin typeface="Calibri" pitchFamily="0" charset="0"/>
                <a:ea typeface="Arial" pitchFamily="0" charset="0"/>
                <a:cs typeface="Arial" pitchFamily="0" charset="0"/>
              </a:rPr>
              <a:t>ПРОБЛЕМЫ ИССЛЕДОВАНИЯ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</p:txBody>
      </p:sp>
      <p:sp>
        <p:nvSpPr>
          <p:cNvPr id="320" name="Прямоугольники"/>
          <p:cNvSpPr>
            <a:spLocks/>
          </p:cNvSpPr>
          <p:nvPr/>
        </p:nvSpPr>
        <p:spPr>
          <a:xfrm rot="0">
            <a:off x="195263" y="3100388"/>
            <a:ext cx="11798300" cy="3470272"/>
          </a:xfrm>
          <a:prstGeom prst="rect"/>
          <a:solidFill>
            <a:srgbClr val="D0E4FC"/>
          </a:solidFill>
          <a:ln w="25400" cmpd="sng" cap="flat">
            <a:solidFill>
              <a:srgbClr val="B3CAE6"/>
            </a:solidFill>
            <a:prstDash val="solid"/>
            <a:round/>
          </a:ln>
        </p:spPr>
      </p:sp>
      <p:sp>
        <p:nvSpPr>
          <p:cNvPr id="321" name="Прямоугольники"/>
          <p:cNvSpPr>
            <a:spLocks/>
          </p:cNvSpPr>
          <p:nvPr/>
        </p:nvSpPr>
        <p:spPr>
          <a:xfrm rot="0">
            <a:off x="3690938" y="3297238"/>
            <a:ext cx="6762748" cy="120015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/>
            <a:sp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</a:pPr>
            <a:r>
              <a:rPr lang="en-US" altLang="zh-CN" sz="1800" b="0" i="0" u="none" strike="noStrike" kern="0" cap="none" spc="0" baseline="0">
                <a:solidFill>
                  <a:srgbClr val="4175B5"/>
                </a:solidFill>
                <a:latin typeface="Constantia" pitchFamily="0" charset="0"/>
                <a:ea typeface="Arial" pitchFamily="0" charset="0"/>
                <a:cs typeface="Droid Sans" pitchFamily="0" charset="0"/>
              </a:rPr>
              <a:t>______________________________________________________</a:t>
            </a:r>
            <a:endParaRPr lang="en-US" altLang="zh-CN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</a:pPr>
            <a:r>
              <a:rPr lang="en-US" altLang="zh-CN" sz="1800" b="0" i="0" u="none" strike="noStrike" kern="0" cap="none" spc="0" baseline="0">
                <a:solidFill>
                  <a:srgbClr val="4175B5"/>
                </a:solidFill>
                <a:latin typeface="Constantia" pitchFamily="0" charset="0"/>
                <a:ea typeface="Arial" pitchFamily="0" charset="0"/>
                <a:cs typeface="Droid Sans" pitchFamily="0" charset="0"/>
              </a:rPr>
              <a:t>______________________________________________________</a:t>
            </a:r>
            <a:endParaRPr lang="en-US" altLang="zh-CN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</a:pPr>
            <a:r>
              <a:rPr lang="en-US" altLang="zh-CN" sz="1800" b="0" i="0" u="none" strike="noStrike" kern="0" cap="none" spc="0" baseline="0">
                <a:solidFill>
                  <a:srgbClr val="4175B5"/>
                </a:solidFill>
                <a:latin typeface="Constantia" pitchFamily="0" charset="0"/>
                <a:ea typeface="Arial" pitchFamily="0" charset="0"/>
                <a:cs typeface="Droid Sans" pitchFamily="0" charset="0"/>
              </a:rPr>
              <a:t>______________________________________________________</a:t>
            </a:r>
            <a:endParaRPr lang="en-US" altLang="zh-CN" sz="1800" b="0" i="0" u="none" strike="noStrike" kern="0" cap="none" spc="0" baseline="0">
              <a:solidFill>
                <a:schemeClr val="tx1"/>
              </a:solidFill>
              <a:latin typeface="Arial" pitchFamily="0" charset="0"/>
              <a:ea typeface="Arial" pitchFamily="0" charset="0"/>
              <a:cs typeface="Arial" pitchFamily="0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1800" b="0" i="0" u="none" strike="noStrike" kern="0" cap="none" spc="0" baseline="0">
              <a:solidFill>
                <a:srgbClr val="4175B5"/>
              </a:solidFill>
              <a:latin typeface="Constantia" pitchFamily="0" charset="0"/>
              <a:ea typeface="Arial" pitchFamily="0" charset="0"/>
              <a:cs typeface="Droid Sans" pitchFamily="0" charset="0"/>
            </a:endParaRPr>
          </a:p>
        </p:txBody>
      </p:sp>
      <p:pic>
        <p:nvPicPr>
          <p:cNvPr id="322" name="Изображения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0" y="-26980"/>
            <a:ext cx="1195635" cy="119563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988803010"/>
      </p:ext>
    </p:extLst>
  </p:cSld>
  <p:clrMapOvr>
    <a:masterClrMapping/>
  </p:clrMapOvr>
</p:sld>
</file>

<file path=ppt/slides/slide19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blipFill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Прямоугольники"/>
          <p:cNvSpPr>
            <a:spLocks/>
          </p:cNvSpPr>
          <p:nvPr/>
        </p:nvSpPr>
        <p:spPr>
          <a:xfrm rot="0">
            <a:off x="119336" y="260648"/>
            <a:ext cx="11798300" cy="1160461"/>
          </a:xfrm>
          <a:prstGeom prst="rect"/>
          <a:solidFill>
            <a:srgbClr val="FFF2CB"/>
          </a:solidFill>
          <a:ln w="25400" cmpd="sng" cap="flat">
            <a:solidFill>
              <a:srgbClr val="F5BD14"/>
            </a:solidFill>
            <a:prstDash val="solid"/>
            <a:round/>
          </a:ln>
        </p:spPr>
        <p:txBody>
          <a:bodyPr vert="horz" wrap="square" lIns="91440" tIns="45720" rIns="91440" bIns="45720" anchor="ctr" anchorCtr="0">
            <a:prstTxWarp prst="textNoShape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0" cap="none" spc="0" baseline="0">
                <a:solidFill>
                  <a:schemeClr val="tx1"/>
                </a:solidFill>
                <a:latin typeface="Constantia" pitchFamily="0" charset="0"/>
                <a:ea typeface="Arial" pitchFamily="0" charset="0"/>
                <a:cs typeface="Droid Sans" pitchFamily="0" charset="0"/>
              </a:rPr>
              <a:t>Участие в общественной жизни университета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Constantia" pitchFamily="0" charset="0"/>
              <a:ea typeface="Arial" pitchFamily="0" charset="0"/>
              <a:cs typeface="Droid Sans" pitchFamily="0" charset="0"/>
            </a:endParaRPr>
          </a:p>
        </p:txBody>
      </p:sp>
      <p:sp>
        <p:nvSpPr>
          <p:cNvPr id="331" name="Прямоугольники"/>
          <p:cNvSpPr>
            <a:spLocks/>
          </p:cNvSpPr>
          <p:nvPr/>
        </p:nvSpPr>
        <p:spPr>
          <a:xfrm rot="0">
            <a:off x="119336" y="1772816"/>
            <a:ext cx="11798300" cy="736600"/>
          </a:xfrm>
          <a:prstGeom prst="rect"/>
          <a:solidFill>
            <a:srgbClr val="FFF2CB"/>
          </a:solidFill>
          <a:ln w="25400" cmpd="sng" cap="flat">
            <a:solidFill>
              <a:srgbClr val="F5BD14"/>
            </a:solidFill>
            <a:prstDash val="solid"/>
            <a:round/>
          </a:ln>
        </p:spPr>
      </p:sp>
      <p:sp>
        <p:nvSpPr>
          <p:cNvPr id="332" name="Прямоугольники"/>
          <p:cNvSpPr>
            <a:spLocks/>
          </p:cNvSpPr>
          <p:nvPr/>
        </p:nvSpPr>
        <p:spPr>
          <a:xfrm rot="0">
            <a:off x="195263" y="2774950"/>
            <a:ext cx="11798300" cy="736599"/>
          </a:xfrm>
          <a:prstGeom prst="rect"/>
          <a:solidFill>
            <a:srgbClr val="FFF2CB"/>
          </a:solidFill>
          <a:ln w="25400" cmpd="sng" cap="flat">
            <a:solidFill>
              <a:srgbClr val="F5BD14"/>
            </a:solidFill>
            <a:prstDash val="solid"/>
            <a:round/>
          </a:ln>
        </p:spPr>
      </p:sp>
      <p:sp>
        <p:nvSpPr>
          <p:cNvPr id="333" name="Прямоугольники"/>
          <p:cNvSpPr>
            <a:spLocks/>
          </p:cNvSpPr>
          <p:nvPr/>
        </p:nvSpPr>
        <p:spPr>
          <a:xfrm rot="0">
            <a:off x="176263" y="3740700"/>
            <a:ext cx="11798300" cy="736599"/>
          </a:xfrm>
          <a:prstGeom prst="rect"/>
          <a:solidFill>
            <a:srgbClr val="FFF2CB"/>
          </a:solidFill>
          <a:ln w="25400" cmpd="sng" cap="flat">
            <a:solidFill>
              <a:srgbClr val="F5BD14"/>
            </a:solidFill>
            <a:prstDash val="solid"/>
            <a:round/>
          </a:ln>
        </p:spPr>
      </p:sp>
      <p:sp>
        <p:nvSpPr>
          <p:cNvPr id="334" name="Прямоугольники"/>
          <p:cNvSpPr>
            <a:spLocks/>
          </p:cNvSpPr>
          <p:nvPr/>
        </p:nvSpPr>
        <p:spPr>
          <a:xfrm rot="0">
            <a:off x="195263" y="6043858"/>
            <a:ext cx="11798300" cy="736600"/>
          </a:xfrm>
          <a:prstGeom prst="rect"/>
          <a:solidFill>
            <a:srgbClr val="FFF2CB"/>
          </a:solidFill>
          <a:ln w="25400" cmpd="sng" cap="flat">
            <a:solidFill>
              <a:srgbClr val="F5BD14"/>
            </a:solidFill>
            <a:prstDash val="solid"/>
            <a:round/>
          </a:ln>
        </p:spPr>
      </p:sp>
      <p:sp>
        <p:nvSpPr>
          <p:cNvPr id="335" name="Прямоугольники"/>
          <p:cNvSpPr>
            <a:spLocks/>
          </p:cNvSpPr>
          <p:nvPr/>
        </p:nvSpPr>
        <p:spPr>
          <a:xfrm rot="0">
            <a:off x="119336" y="4889325"/>
            <a:ext cx="11798300" cy="736600"/>
          </a:xfrm>
          <a:prstGeom prst="rect"/>
          <a:solidFill>
            <a:srgbClr val="FFF2CB"/>
          </a:solidFill>
          <a:ln w="25400" cmpd="sng" cap="flat">
            <a:solidFill>
              <a:srgbClr val="F5BD14"/>
            </a:solidFill>
            <a:prstDash val="solid"/>
            <a:round/>
          </a:ln>
        </p:spPr>
      </p:sp>
      <p:pic>
        <p:nvPicPr>
          <p:cNvPr id="336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195263" y="293889"/>
            <a:ext cx="1195635" cy="1195634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00752927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 template">
  <a:themeElements>
    <a:clrScheme name="Default design template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efault design templat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Default design template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</a:theme>
</file>

<file path=ppt/theme/theme2.xml><?xml version="1.0" encoding="utf-8"?>
<a:theme xmlns:a="http://schemas.openxmlformats.org/drawingml/2006/main" name="notesMaster1">
  <a:themeElements>
    <a:clrScheme name="notesMaster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otesMaster1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notesMaster1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</a:theme>
</file>

<file path=ppt/theme/themeOverride1.xml><?xml version="1.0" encoding="utf-8"?>
<a:themeOverride xmlns:a="http://schemas.openxmlformats.org/drawingml/2006/main">
  <a:clrScheme name="scheme1">
    <a:dk1>
      <a:srgbClr val="FFFFFF"/>
    </a:dk1>
    <a:lt1>
      <a:srgbClr val="000000"/>
    </a:lt1>
    <a:dk2>
      <a:srgbClr val="DBF5F9"/>
    </a:dk2>
    <a:lt2>
      <a:srgbClr val="04617B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>
  <Template>Normal.eit</Template>
  <TotalTime>34</TotalTime>
  <Application>Honor_Office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HONOR Docs</cp:lastModifiedBy>
  <cp:revision>4</cp:revision>
  <dcterms:created xsi:type="dcterms:W3CDTF">2017-02-19T13:33:13Z</dcterms:created>
  <dcterms:modified xsi:type="dcterms:W3CDTF">2026-10-21T14:38:00Z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57a7ad2fd0974917b0c4f969986a076e</vt:lpwstr>
  </property>
</Properties>
</file>