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8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140926" y="284493"/>
            <a:ext cx="8692642" cy="1056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altLang="en-US" sz="2800" dirty="0"/>
              <a:t>Бекмурзаева</a:t>
            </a:r>
            <a:r>
              <a:rPr lang="en-US" altLang="en-US" sz="2800" dirty="0"/>
              <a:t> </a:t>
            </a:r>
            <a:r>
              <a:rPr lang="ru-RU" altLang="en-US" sz="2800" dirty="0"/>
              <a:t>Самира</a:t>
            </a:r>
            <a:r>
              <a:rPr lang="en-US" altLang="en-US" sz="2800" dirty="0"/>
              <a:t> </a:t>
            </a:r>
            <a:r>
              <a:rPr lang="ru-RU" altLang="en-US" sz="2800" dirty="0"/>
              <a:t>Лечаевна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74113" y="4139217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74113" y="453884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49A052-BC53-01DF-AE2D-DA59ABC252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174" t="494" r="13787" b="50812"/>
          <a:stretch>
            <a:fillRect/>
          </a:stretch>
        </p:blipFill>
        <p:spPr>
          <a:xfrm>
            <a:off x="555753" y="3271831"/>
            <a:ext cx="2147538" cy="31106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03706" y="1942029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UICTFontTextStyleBody"/>
                          <a:cs typeface="Times New Roman" pitchFamily="18" charset="0"/>
                        </a:rPr>
                        <a:t>Отлично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412703"/>
              </p:ext>
            </p:extLst>
          </p:nvPr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311001"/>
              </p:ext>
            </p:extLst>
          </p:nvPr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042166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456068"/>
              </p:ext>
            </p:extLst>
          </p:nvPr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065790"/>
              </p:ext>
            </p:extLst>
          </p:nvPr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203297"/>
              </p:ext>
            </p:extLst>
          </p:nvPr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2</cp:revision>
  <dcterms:created xsi:type="dcterms:W3CDTF">2017-02-19T13:33:13Z</dcterms:created>
  <dcterms:modified xsi:type="dcterms:W3CDTF">2026-10-06T07:55:35Z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a052dd57483c455ea1ef214641cb303f</vt:lpwstr>
  </property>
</Properties>
</file>