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Башаев Мовсар Русланович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280007-2A96-C8DB-3A92-FC92E11CDC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82" t="22318" r="7895" b="22292"/>
          <a:stretch>
            <a:fillRect/>
          </a:stretch>
        </p:blipFill>
        <p:spPr>
          <a:xfrm>
            <a:off x="285291" y="3187667"/>
            <a:ext cx="2667970" cy="2859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76170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221749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Факторы, оказывающие влияние на поведение покупателей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Особенности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ценообразованя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рынке страхования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831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2026-10-12T20:16:44Z</dcterms:modified>
  <dc:identifier/>
  <dc:language/>
  <cp:version/>
</cp:coreProperties>
</file>