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Воронцова Зоя Алексеевна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спектаклях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4431</Words>
  <Application>WPS Presentation</Application>
  <PresentationFormat>Широкоэкранный</PresentationFormat>
  <Paragraphs>572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87</cp:revision>
  <dcterms:created xsi:type="dcterms:W3CDTF">2017-02-20T01:33:00Z</dcterms:created>
  <dcterms:modified xsi:type="dcterms:W3CDTF">2026-10-17T10:04:44Z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DFB75AF00B1946A1BC4B64F8F2D2F680_13</vt:lpwstr>
  </property>
</Properties>
</file>