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/>
              <a:t>Дадашев Магомед </a:t>
            </a:r>
            <a:r>
              <a:rPr lang="ru-RU" sz="2800" dirty="0" err="1"/>
              <a:t>Алхазурович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006B6FC-21C6-23F1-3174-392AA5B7D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76" y="3330498"/>
            <a:ext cx="2119560" cy="2826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091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079316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47779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705059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485705"/>
              </p:ext>
            </p:extLst>
          </p:nvPr>
        </p:nvGraphicFramePr>
        <p:xfrm>
          <a:off x="239712" y="1770361"/>
          <a:ext cx="11712575" cy="28953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Упаковка в товарной политике организации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Динамика транспортных тарифов и факторы ее определяющие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831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2026-10-12T20:17:50Z</dcterms:modified>
  <dc:identifier/>
  <dc:language/>
  <cp:version/>
</cp:coreProperties>
</file>