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2800" b="1" dirty="0"/>
              <a:t>ФГБОУ ВО   </a:t>
            </a:r>
            <a:r>
              <a:rPr lang="en-US" sz="2800" b="1" dirty="0"/>
              <a:t>&lt;&lt;</a:t>
            </a:r>
            <a:r>
              <a:rPr lang="ru-RU" sz="2800" b="1" dirty="0"/>
              <a:t>Чеченский государственный университет им. А.А.Кадырова</a:t>
            </a:r>
            <a:r>
              <a:rPr lang="en-US" sz="2800" b="1" dirty="0"/>
              <a:t>&gt;&gt;</a:t>
            </a:r>
            <a:endParaRPr sz="2800"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783422" y="1595746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68422" y="3879758"/>
            <a:ext cx="7880106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Алисултанов </a:t>
            </a:r>
            <a:r>
              <a:rPr lang="ru-RU" sz="2800" dirty="0" err="1"/>
              <a:t>Эскирхан</a:t>
            </a:r>
            <a:r>
              <a:rPr lang="ru-RU" sz="2800" dirty="0"/>
              <a:t> </a:t>
            </a:r>
            <a:r>
              <a:rPr lang="ru-RU" sz="2800" dirty="0" err="1"/>
              <a:t>Зелимханович</a:t>
            </a:r>
            <a:endParaRPr lang="ru-RU" sz="2800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sp>
        <p:nvSpPr>
          <p:cNvPr id="11" name="AutoShape 2" descr="blob:https://web.whatsapp.com/8987a453-4569-492b-a924-170255e567e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8C09F07-5002-C5B1-7ADC-14E525F16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75" y="3364446"/>
            <a:ext cx="1921908" cy="28880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32384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950828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9422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785278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6221696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78828"/>
              </p:ext>
            </p:extLst>
          </p:nvPr>
        </p:nvGraphicFramePr>
        <p:xfrm>
          <a:off x="166646" y="2357430"/>
          <a:ext cx="11712575" cy="452989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88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78000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387516"/>
              </p:ext>
            </p:extLst>
          </p:nvPr>
        </p:nvGraphicFramePr>
        <p:xfrm>
          <a:off x="239712" y="1770361"/>
          <a:ext cx="11712575" cy="24991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Формирование комплекса маркетинга организации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lang="ru-RU" sz="1800" b="0">
                          <a:latin typeface="Times New Roman" pitchFamily="18" charset="0"/>
                          <a:cs typeface="Times New Roman" pitchFamily="18" charset="0"/>
                        </a:rPr>
                        <a:t>орошо</a:t>
                      </a:r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Арбитражное ценообразование на рынках труда в России и других странах 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3062</TotalTime>
  <Words>835</Words>
  <Application>Microsoft Office PowerPoint</Application>
  <DocSecurity>0</DocSecurity>
  <PresentationFormat>Широкоэкранный</PresentationFormat>
  <Paragraphs>321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57</cp:revision>
  <dcterms:created xsi:type="dcterms:W3CDTF">2017-02-20T01:33:13Z</dcterms:created>
  <dcterms:modified xsi:type="dcterms:W3CDTF">2026-10-12T20:14:14Z</dcterms:modified>
  <dc:identifier/>
  <dc:language/>
  <cp:version/>
</cp:coreProperties>
</file>