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2800" b="1" dirty="0"/>
              <a:t>ФГБОУ ВО   </a:t>
            </a:r>
            <a:r>
              <a:rPr lang="en-US" sz="2800" b="1" dirty="0"/>
              <a:t>&lt;&lt;</a:t>
            </a:r>
            <a:r>
              <a:rPr lang="ru-RU" sz="2800" b="1" dirty="0"/>
              <a:t>Чеченский государственный университет им. А.А.Кадырова</a:t>
            </a:r>
            <a:r>
              <a:rPr lang="en-US" sz="2800" b="1" dirty="0"/>
              <a:t>&gt;&gt;</a:t>
            </a:r>
            <a:endParaRPr sz="2800"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783422" y="1595746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68422" y="3879758"/>
            <a:ext cx="7471981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</a:t>
            </a:r>
            <a:r>
              <a:rPr lang="ru-RU" sz="2800" dirty="0" err="1"/>
              <a:t>Абзуев</a:t>
            </a:r>
            <a:r>
              <a:rPr lang="ru-RU" sz="2800" dirty="0"/>
              <a:t> Абдул-Керим </a:t>
            </a:r>
            <a:r>
              <a:rPr lang="ru-RU" sz="2800" dirty="0" err="1"/>
              <a:t>Асламбекович</a:t>
            </a:r>
            <a:endParaRPr lang="ru-RU" sz="2800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sp>
        <p:nvSpPr>
          <p:cNvPr id="11" name="AutoShape 2" descr="blob:https://web.whatsapp.com/8987a453-4569-492b-a924-170255e567e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FC6356-DF43-CF0C-8DEE-04038CFDFA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75" y="3340772"/>
            <a:ext cx="2324100" cy="2819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109029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12469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04051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07115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2972036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r>
                        <a:rPr lang="ru-RU" sz="1400" dirty="0"/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4305447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78000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0051987"/>
              </p:ext>
            </p:extLst>
          </p:nvPr>
        </p:nvGraphicFramePr>
        <p:xfrm>
          <a:off x="239712" y="1770361"/>
          <a:ext cx="11712575" cy="2571263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Моделирование поведения покупателей на промышленных рынках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Особенности ценообразования в рыночной экономике, трудности и проблемы переходного периода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хорошо</a:t>
                      </a:r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3063</TotalTime>
  <Words>837</Words>
  <Application>Microsoft Office PowerPoint</Application>
  <DocSecurity>0</DocSecurity>
  <PresentationFormat>Широкоэкранный</PresentationFormat>
  <Paragraphs>321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57</cp:revision>
  <dcterms:created xsi:type="dcterms:W3CDTF">2017-02-20T01:33:13Z</dcterms:created>
  <dcterms:modified xsi:type="dcterms:W3CDTF">2026-10-12T20:12:30Z</dcterms:modified>
  <dc:identifier/>
  <dc:language/>
  <cp:version/>
</cp:coreProperties>
</file>