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7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0" r:id="rId13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7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Филологический факультет </a:t>
            </a:r>
            <a:endParaRPr lang="ru-RU" sz="2200" b="1" dirty="0">
              <a:solidFill>
                <a:schemeClr val="bg1"/>
              </a:solidFill>
              <a:latin typeface="Times New Roman" panose="02020603050405020304"/>
              <a:cs typeface="Times New Roman" panose="02020603050405020304"/>
            </a:endParaRPr>
          </a:p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Кафедра «Актерское искусство»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специалитета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Алханова Самира Шамильевна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48286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Актерское искусство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83432" y="692696"/>
            <a:ext cx="10972800" cy="1143000"/>
          </a:xfrm>
        </p:spPr>
        <p:txBody>
          <a:bodyPr/>
          <a:lstStyle/>
          <a:p>
            <a:r>
              <a:rPr lang="ru-RU" dirty="0"/>
              <a:t>                             ПРИКАЗЫ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623392" y="1835696"/>
          <a:ext cx="11175032" cy="45314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75032"/>
              </a:tblGrid>
              <a:tr h="910756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о зачислении   №93/06-19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09.08.2022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54051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Переводной на 2 курс  №414</a:t>
                      </a:r>
                      <a:r>
                        <a:rPr lang="ru-RU" sz="28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17.07.2024</a:t>
                      </a:r>
                      <a:endParaRPr lang="ru-RU" sz="2800" baseline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3 курс  №316 от 10.07.2025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77930">
                <a:tc>
                  <a:txBody>
                    <a:bodyPr/>
                    <a:lstStyle/>
                    <a:p>
                      <a:r>
                        <a:rPr lang="ru-RU" sz="2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Переводной на 4 курс  №342 от 20.07.2026</a:t>
                      </a:r>
                      <a:endParaRPr lang="ru-RU" sz="2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10756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87070" y="1855470"/>
          <a:ext cx="10048875" cy="5109845"/>
        </p:xfrm>
        <a:graphic>
          <a:graphicData uri="http://schemas.openxmlformats.org/drawingml/2006/table">
            <a:tbl>
              <a:tblPr/>
              <a:tblGrid>
                <a:gridCol w="889000"/>
                <a:gridCol w="4678680"/>
                <a:gridCol w="4481195"/>
              </a:tblGrid>
              <a:tr h="41783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2258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86080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40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Российской государственности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Республики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528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 пьесы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93065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0"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ru-RU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ru-RU" altLang="en-US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0863" y="153035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7870" y="1999615"/>
          <a:ext cx="10525125" cy="4679950"/>
        </p:xfrm>
        <a:graphic>
          <a:graphicData uri="http://schemas.openxmlformats.org/drawingml/2006/table">
            <a:tbl>
              <a:tblPr/>
              <a:tblGrid>
                <a:gridCol w="852805"/>
                <a:gridCol w="5371465"/>
                <a:gridCol w="4300855"/>
              </a:tblGrid>
              <a:tr h="5359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149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48615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Актерские тренинги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86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музыки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Грим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Иностарнный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47980">
                <a:tc>
                  <a:txBody>
                    <a:bodyPr/>
                    <a:p>
                      <a:pPr algn="ctr">
                        <a:buNone/>
                        <a:defRPr/>
                      </a:pPr>
                      <a:r>
                        <a:rPr lang="ru-RU" altLang="en-US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 </a:t>
                      </a:r>
                      <a:endParaRPr lang="ru-RU" altLang="en-US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118745" y="1755140"/>
          <a:ext cx="11713210" cy="5059680"/>
        </p:xfrm>
        <a:graphic>
          <a:graphicData uri="http://schemas.openxmlformats.org/drawingml/2006/table">
            <a:tbl>
              <a:tblPr/>
              <a:tblGrid>
                <a:gridCol w="1036955"/>
                <a:gridCol w="5840730"/>
                <a:gridCol w="483552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Режиссура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Педагогика и психология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44500" y="1426210"/>
            <a:ext cx="4600575" cy="50165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89230" y="2084070"/>
          <a:ext cx="11689715" cy="4693920"/>
        </p:xfrm>
        <a:graphic>
          <a:graphicData uri="http://schemas.openxmlformats.org/drawingml/2006/table">
            <a:tbl>
              <a:tblPr/>
              <a:tblGrid>
                <a:gridCol w="1045210"/>
                <a:gridCol w="5818505"/>
                <a:gridCol w="4826000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театрального дела в России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чеченской литературы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175760"/>
        </p:xfrm>
        <a:graphic>
          <a:graphicData uri="http://schemas.openxmlformats.org/drawingml/2006/table">
            <a:tbl>
              <a:tblPr/>
              <a:tblGrid>
                <a:gridCol w="984250"/>
                <a:gridCol w="5892800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   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сценографии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altLang="en-US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alt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384040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Актерское мастерство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639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Пластическое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отлично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                                  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кинематографии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Музыкальное воспитание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Мастерство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театра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Сценическая речь артиста драматического театра и кино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искусства драматического театра и кино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зачтено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университетских мероприятиях</a:t>
            </a:r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спектаклях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791*410"/>
  <p:tag name="TABLE_ENDDRAG_RECT" val="54*157*791*410"/>
</p:tagLst>
</file>

<file path=ppt/tags/tag2.xml><?xml version="1.0" encoding="utf-8"?>
<p:tagLst xmlns:p="http://schemas.openxmlformats.org/presentationml/2006/main">
  <p:tag name="TABLE_ENDDRAG_ORIGIN_RECT" val="922*382"/>
  <p:tag name="TABLE_ENDDRAG_RECT" val="9*154*922*38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4440</Words>
  <Application>WPS Presentation</Application>
  <PresentationFormat>Широкоэкранный</PresentationFormat>
  <Paragraphs>572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                             ПРИКАЗЫ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88</cp:revision>
  <dcterms:created xsi:type="dcterms:W3CDTF">2017-02-20T01:33:00Z</dcterms:created>
  <dcterms:modified xsi:type="dcterms:W3CDTF">2026-10-17T10:07:02Z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1049-12.1.0.29162</vt:lpwstr>
  </property>
  <property fmtid="{D5CDD505-2E9C-101B-9397-08002B2CF9AE}" pid="3" name="ICV">
    <vt:lpwstr>A1A814447846411E84353B03036DC800_13</vt:lpwstr>
  </property>
</Properties>
</file>