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78" r:id="rId4"/>
    <p:sldId id="259" r:id="rId5"/>
    <p:sldId id="260" r:id="rId6"/>
    <p:sldId id="269" r:id="rId7"/>
    <p:sldId id="271" r:id="rId8"/>
    <p:sldId id="272" r:id="rId9"/>
    <p:sldId id="273" r:id="rId10"/>
    <p:sldId id="274" r:id="rId11"/>
    <p:sldId id="275" r:id="rId12"/>
    <p:sldId id="270" r:id="rId13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7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 showGuides="1">
      <p:cViewPr varScale="1">
        <p:scale>
          <a:sx n="108" d="100"/>
          <a:sy n="108" d="100"/>
        </p:scale>
        <p:origin x="8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commentAuthors" Target="commentAuthors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/>
            <a:lvl3pPr/>
            <a:lvl4pPr/>
            <a:lvl5pPr/>
            <a:lvl6pPr/>
            <a:lvl7pPr/>
            <a:lvl8pPr/>
            <a:lvl9pPr/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 panose="05020102010507070707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 panose="05020102010507070707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 panose="05020102010507070707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 panose="05020102010507070707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 panose="05020102010507070707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Филологический факультет </a:t>
            </a:r>
            <a:endParaRPr lang="ru-RU" sz="2200" b="1" dirty="0">
              <a:solidFill>
                <a:schemeClr val="bg1"/>
              </a:solidFill>
              <a:latin typeface="Times New Roman" panose="02020603050405020304"/>
              <a:cs typeface="Times New Roman" panose="02020603050405020304"/>
            </a:endParaRPr>
          </a:p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Кафедра «Актерское искусство»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специалитета 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Автарханов Юнади Якубович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48286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Актерское искусство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3432" y="692696"/>
            <a:ext cx="10972800" cy="1143000"/>
          </a:xfrm>
        </p:spPr>
        <p:txBody>
          <a:bodyPr/>
          <a:lstStyle/>
          <a:p>
            <a:r>
              <a:rPr lang="ru-RU" dirty="0"/>
              <a:t>                             ПРИКАЗЫ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</p:nvPr>
        </p:nvGraphicFramePr>
        <p:xfrm>
          <a:off x="623392" y="1835696"/>
          <a:ext cx="11175032" cy="45314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75032"/>
              </a:tblGrid>
              <a:tr h="910756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о зачислении   №93/06-19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09.08.2022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54051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Переводной на 2 курс  №414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17.07.2024</a:t>
                      </a:r>
                      <a:endParaRPr lang="ru-RU" sz="28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77930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Переводной на 3 курс  №316 от 10.07.2025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77930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Переводной на 4 курс  №342 от 20.07.2026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107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87070" y="1855470"/>
          <a:ext cx="10048875" cy="5109845"/>
        </p:xfrm>
        <a:graphic>
          <a:graphicData uri="http://schemas.openxmlformats.org/drawingml/2006/table">
            <a:tbl>
              <a:tblPr/>
              <a:tblGrid>
                <a:gridCol w="889000"/>
                <a:gridCol w="4678680"/>
                <a:gridCol w="4481195"/>
              </a:tblGrid>
              <a:tr h="41783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22580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86080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7401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7528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7528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музыки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Российской государственности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528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Республики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528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  пьесы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9306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altLang="en-US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550863" y="153035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7870" y="1999615"/>
          <a:ext cx="10525125" cy="4679950"/>
        </p:xfrm>
        <a:graphic>
          <a:graphicData uri="http://schemas.openxmlformats.org/drawingml/2006/table">
            <a:tbl>
              <a:tblPr/>
              <a:tblGrid>
                <a:gridCol w="852805"/>
                <a:gridCol w="5371465"/>
                <a:gridCol w="4300855"/>
              </a:tblGrid>
              <a:tr h="5359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149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4861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Музыкальное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Актерские тренинги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86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музыки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Грим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Иностарнный язык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БЖД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p>
                      <a:pPr algn="ctr">
                        <a:buNone/>
                        <a:defRPr/>
                      </a:pPr>
                      <a:r>
                        <a:rPr lang="ru-RU" alt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 </a:t>
                      </a:r>
                      <a:endParaRPr lang="ru-RU" altLang="en-US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  <a:defRPr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18745" y="1755140"/>
          <a:ext cx="11713210" cy="5059680"/>
        </p:xfrm>
        <a:graphic>
          <a:graphicData uri="http://schemas.openxmlformats.org/drawingml/2006/table">
            <a:tbl>
              <a:tblPr/>
              <a:tblGrid>
                <a:gridCol w="1036955"/>
                <a:gridCol w="5840730"/>
                <a:gridCol w="4835525"/>
              </a:tblGrid>
              <a:tr h="5181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Режиссура театра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литературы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Педагогика и психология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ОВП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Правоведение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44500" y="1426210"/>
            <a:ext cx="4600575" cy="501650"/>
          </a:xfrm>
          <a:prstGeom prst="rect">
            <a:avLst/>
          </a:prstGeom>
          <a:noFill/>
          <a:ln>
            <a:noFill/>
          </a:ln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89230" y="2084070"/>
          <a:ext cx="11689715" cy="4693920"/>
        </p:xfrm>
        <a:graphic>
          <a:graphicData uri="http://schemas.openxmlformats.org/drawingml/2006/table">
            <a:tbl>
              <a:tblPr/>
              <a:tblGrid>
                <a:gridCol w="1045210"/>
                <a:gridCol w="5818505"/>
                <a:gridCol w="4826000"/>
              </a:tblGrid>
              <a:tr h="5181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театрального дела в России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литературы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Философия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Музыкальное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608408"/>
          <a:ext cx="11712575" cy="4175760"/>
        </p:xfrm>
        <a:graphic>
          <a:graphicData uri="http://schemas.openxmlformats.org/drawingml/2006/table">
            <a:tbl>
              <a:tblPr/>
              <a:tblGrid>
                <a:gridCol w="984250"/>
                <a:gridCol w="5892800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                                      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Музыкальное воспитание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кинематография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кинематографии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сценографии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altLang="en-US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театра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Мастерство артиста драматического театра и кино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38404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    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639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    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    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кинематографии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Музыкальное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Мастерство артиста драматического театра и кино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театра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 артиста драматического театра и кино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искусства драматического театра и кино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Участие в университетских мероприятиях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«Студенческой весне»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5263" y="2894415"/>
            <a:ext cx="619268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университетской КВН-лиге 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791*410"/>
  <p:tag name="TABLE_ENDDRAG_RECT" val="54*157*791*410"/>
</p:tagLst>
</file>

<file path=ppt/tags/tag2.xml><?xml version="1.0" encoding="utf-8"?>
<p:tagLst xmlns:p="http://schemas.openxmlformats.org/presentationml/2006/main">
  <p:tag name="TABLE_ENDDRAG_ORIGIN_RECT" val="922*382"/>
  <p:tag name="TABLE_ENDDRAG_RECT" val="9*154*922*38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4519</Words>
  <Application>WPS Presentation</Application>
  <PresentationFormat>Широкоэкранный</PresentationFormat>
  <Paragraphs>572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3" baseType="lpstr">
      <vt:lpstr>Arial</vt:lpstr>
      <vt:lpstr>SimSun</vt:lpstr>
      <vt:lpstr>Wingdings</vt:lpstr>
      <vt:lpstr>Arial</vt:lpstr>
      <vt:lpstr>Calibri</vt:lpstr>
      <vt:lpstr>Wingdings 2</vt:lpstr>
      <vt:lpstr>Times New Roman</vt:lpstr>
      <vt:lpstr>Times New Roman</vt:lpstr>
      <vt:lpstr>Constantia</vt:lpstr>
      <vt:lpstr>Microsoft YaHei</vt:lpstr>
      <vt:lpstr>Arial Unicode MS</vt:lpstr>
      <vt:lpstr>Поток</vt:lpstr>
      <vt:lpstr>PowerPoint 演示文稿</vt:lpstr>
      <vt:lpstr>                             ПРИКАЗЫ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user</cp:lastModifiedBy>
  <cp:revision>90</cp:revision>
  <dcterms:created xsi:type="dcterms:W3CDTF">2017-02-20T01:33:00Z</dcterms:created>
  <dcterms:modified xsi:type="dcterms:W3CDTF">2026-10-17T10:15:23Z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1049-12.1.0.29162</vt:lpwstr>
  </property>
  <property fmtid="{D5CDD505-2E9C-101B-9397-08002B2CF9AE}" pid="3" name="ICV">
    <vt:lpwstr>D017C131751848D599E0998383AD8C13_13</vt:lpwstr>
  </property>
</Properties>
</file>