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9" r:id="rId6"/>
    <p:sldId id="271" r:id="rId7"/>
    <p:sldId id="272" r:id="rId8"/>
    <p:sldId id="273" r:id="rId9"/>
    <p:sldId id="274" r:id="rId10"/>
    <p:sldId id="275" r:id="rId11"/>
    <p:sldId id="276" r:id="rId12"/>
    <p:sldId id="261" r:id="rId13"/>
    <p:sldId id="262" r:id="rId14"/>
    <p:sldId id="263" r:id="rId15"/>
    <p:sldId id="264" r:id="rId16"/>
    <p:sldId id="265" r:id="rId17"/>
    <p:sldId id="266" r:id="rId18"/>
    <p:sldId id="270" r:id="rId19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8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274" y="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783632" y="178816"/>
            <a:ext cx="9408368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rgbClr val="009EEC"/>
                </a:solidFill>
              </a:rPr>
              <a:t>   </a:t>
            </a:r>
            <a:r>
              <a:rPr lang="ru-RU" sz="3200" b="1" dirty="0"/>
              <a:t>ФГБОУ ВО   </a:t>
            </a:r>
            <a:r>
              <a:rPr lang="en-US" sz="3200" b="1" dirty="0"/>
              <a:t>&lt;&lt;</a:t>
            </a:r>
            <a:r>
              <a:rPr lang="ru-RU" sz="3200" b="1" dirty="0"/>
              <a:t>Чеченский государственный университет им. А.А.Кадырова</a:t>
            </a:r>
            <a:r>
              <a:rPr lang="en-US" sz="3200" b="1" dirty="0"/>
              <a:t>&gt;&gt;</a:t>
            </a:r>
            <a:endParaRPr dirty="0"/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952464" y="1643050"/>
            <a:ext cx="9731375" cy="4616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dirty="0">
                <a:latin typeface="Times New Roman"/>
                <a:cs typeface="Times New Roman"/>
              </a:rPr>
              <a:t>Института экономики и финансов</a:t>
            </a:r>
            <a:endParaRPr sz="2000"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</a:rPr>
              <a:t>Портфолио</a:t>
            </a:r>
            <a:r>
              <a:rPr lang="ru-RU" sz="4000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4000" dirty="0">
                <a:solidFill>
                  <a:srgbClr val="FF0000"/>
                </a:solidFill>
              </a:rPr>
              <a:t>бакалавра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75978" y="3905068"/>
            <a:ext cx="7135619" cy="586153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</a:rPr>
              <a:t>ФИО</a:t>
            </a:r>
            <a:r>
              <a:rPr lang="en-US" sz="2800" dirty="0"/>
              <a:t>: </a:t>
            </a:r>
            <a:r>
              <a:rPr lang="ru-RU" sz="2800" dirty="0" err="1"/>
              <a:t>Ахъядов</a:t>
            </a:r>
            <a:r>
              <a:rPr lang="ru-RU" sz="2800" dirty="0"/>
              <a:t> </a:t>
            </a:r>
            <a:r>
              <a:rPr lang="ru-RU" sz="2800" dirty="0" err="1"/>
              <a:t>Адлан</a:t>
            </a:r>
            <a:r>
              <a:rPr lang="ru-RU" sz="2800" dirty="0"/>
              <a:t> </a:t>
            </a:r>
            <a:r>
              <a:rPr lang="ru-RU" sz="2800" dirty="0" err="1"/>
              <a:t>Элахович</a:t>
            </a:r>
            <a:endParaRPr lang="ru-RU" sz="2800" dirty="0"/>
          </a:p>
          <a:p>
            <a:pPr>
              <a:defRPr/>
            </a:pPr>
            <a:endParaRPr lang="zh-CN" dirty="0"/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75978" y="4386271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Форма обучения:  </a:t>
            </a:r>
            <a:r>
              <a:rPr lang="ru-RU" sz="2400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3036284" y="4855943"/>
            <a:ext cx="456407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Направление: Торговое дело</a:t>
            </a:r>
            <a:endParaRPr dirty="0"/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90850" y="5317608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297" y="3153776"/>
            <a:ext cx="2704964" cy="338891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315952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 dirty="0"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377931"/>
              </p:ext>
            </p:extLst>
          </p:nvPr>
        </p:nvGraphicFramePr>
        <p:xfrm>
          <a:off x="666712" y="2285992"/>
          <a:ext cx="10069504" cy="4034466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Экономическая теория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Чеченский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Чеченская культура и этика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России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Чечни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Безопасность жизнедеятельности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Высшая математика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 права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98455"/>
              </p:ext>
            </p:extLst>
          </p:nvPr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Информатика и информационные технологии в торговом деле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Торговое дело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Экономическая теория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 военной подготовки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Русский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Высшая математика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Экологическая безопасность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944239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Основы предпринимательства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Коммерческая деятельность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Маркетинг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Мировая экономика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Информатика и информационные технологии в торговом деле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Экономика предприятий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Философия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Математические методы в экономике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7596002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Документоведение и электронный документооборот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Бизнес-планирование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Основы предпринимательства в исламе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Статистика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Бухгалтерский учет и отчетность: торговля и склад в 1С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Финансы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Маркетинг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3749048"/>
              </p:ext>
            </p:extLst>
          </p:nvPr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Коммерческое товароведение товаров однородных групп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Торгово-закупочная деятельность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Поведение потребителя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Страхование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Налоги и налогообложение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/>
                        <a:t>Зачет</a:t>
                      </a:r>
                      <a:endParaRPr lang="ru-RU" sz="1400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Ценовая политика и ценообразование в торговле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Проектирование товаропроводящих систем в торговле на основе логистики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Внешнеэкономическая деятельность организаций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8523792"/>
              </p:ext>
            </p:extLst>
          </p:nvPr>
        </p:nvGraphicFramePr>
        <p:xfrm>
          <a:off x="166646" y="2357430"/>
          <a:ext cx="11712575" cy="447477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Проектирование товаропроводящих систем в торговле на основе логистики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Коммерческое товароведение товаров однородных групп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защиты прав потребителей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Ценовая политика и ценообразование в торговле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Интернет-маркетинг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Цифровые финансовые технологии в бизнесе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9558322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Организация, технология и проектирование предприятий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Стандартизация, метрология и подтверждение соответствия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Логистика сервисного обслуживания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Коммерческое товароведение товаров однородных групп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Правовое регулирование предпринимательства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Брендинг и рекламная деятельность в торговом деле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Таможенно-тарифное регулирование внешнеэкономической деятельности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Государственные и муниципальные закупки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Инструменты </a:t>
                      </a:r>
                      <a:r>
                        <a:rPr lang="en-US" sz="1400" dirty="0">
                          <a:latin typeface="Times New Roman" pitchFamily="18" charset="0"/>
                          <a:cs typeface="Times New Roman" pitchFamily="18" charset="0"/>
                        </a:rPr>
                        <a:t>SMM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-маркетинга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7875563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159540"/>
              </p:ext>
            </p:extLst>
          </p:nvPr>
        </p:nvGraphicFramePr>
        <p:xfrm>
          <a:off x="239712" y="1770361"/>
          <a:ext cx="11712575" cy="262107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Информационное обеспечение маркетинга организации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Специфика цены труда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Основные тезисы работы были представлены на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научно-практических конференциях: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07531"/>
              </p:ext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114</TotalTime>
  <Words>826</Words>
  <Application>Microsoft Office PowerPoint</Application>
  <DocSecurity>0</DocSecurity>
  <PresentationFormat>Широкоэкранный</PresentationFormat>
  <Paragraphs>320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Calibri</vt:lpstr>
      <vt:lpstr>Constantia</vt:lpstr>
      <vt:lpstr>Franklin Gothic Heavy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ima2962005@gmail.com</cp:lastModifiedBy>
  <cp:revision>54</cp:revision>
  <dcterms:created xsi:type="dcterms:W3CDTF">2017-02-20T01:33:13Z</dcterms:created>
  <dcterms:modified xsi:type="dcterms:W3CDTF">2026-10-12T20:15:39Z</dcterms:modified>
  <dc:identifier/>
  <dc:language/>
  <cp:version/>
</cp:coreProperties>
</file>