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Албеков Али Амхадович</a:t>
            </a: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РЯКР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Логические основы ЭВМ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ПИ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Физкультура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Ознакомительная практика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533494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-программирование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ТВМС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Деловые коммуникации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Математический анализ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Элективные дисциплины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ФКиС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101526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Математический анализ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ИБиЗИ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-программирование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ИСиТ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Элективные дисциплины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ФКиС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Вычислительные машины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Ознакомительная практика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380665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-программирование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 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Базы данных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Элективные дисциплины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ФКиС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Алгоритмы и структуры данных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Программирование на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Python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101526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Алгоритмы и структуры данных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Базы данных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проектами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Элективные дисциплины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ФКиС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СИИ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Программирование на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Python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Инженерная и компьютерная графика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2710</Words>
  <Application>WPS Presentation</Application>
  <PresentationFormat>Широкоэкранный</PresentationFormat>
  <Paragraphs>522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imfit</cp:lastModifiedBy>
  <cp:revision>84</cp:revision>
  <dcterms:created xsi:type="dcterms:W3CDTF">2017-02-20T01:33:00Z</dcterms:created>
  <dcterms:modified xsi:type="dcterms:W3CDTF">2026-10-21T11:11:12Z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12A24E5002CD47B499B22B914C99FDBB_12</vt:lpwstr>
  </property>
  <property fmtid="{D5CDD505-2E9C-101B-9397-08002B2CF9AE}" pid="3" name="KSOProductBuildVer">
    <vt:lpwstr>1033-12.1.0.29162</vt:lpwstr>
  </property>
</Properties>
</file>