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440" cy="14180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1"/>
          <p:cNvSpPr/>
          <p:nvPr/>
        </p:nvSpPr>
        <p:spPr>
          <a:xfrm>
            <a:off x="-12600" y="-7920"/>
            <a:ext cx="1221696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2"/>
          <p:cNvSpPr/>
          <p:nvPr/>
        </p:nvSpPr>
        <p:spPr>
          <a:xfrm>
            <a:off x="5842080" y="-7920"/>
            <a:ext cx="63496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39240" y="-14760"/>
            <a:ext cx="12234960" cy="1084680"/>
            <a:chOff x="-39240" y="-14760"/>
            <a:chExt cx="12234960" cy="1084680"/>
          </a:xfrm>
        </p:grpSpPr>
        <p:sp>
          <p:nvSpPr>
            <p:cNvPr id="3" name="CustomShape 4"/>
            <p:cNvSpPr/>
            <p:nvPr/>
          </p:nvSpPr>
          <p:spPr>
            <a:xfrm rot="21477600">
              <a:off x="-31320" y="203040"/>
              <a:ext cx="12211560" cy="64764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77600">
              <a:off x="-23400" y="276120"/>
              <a:ext cx="12228480" cy="52884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711360" y="1371600"/>
            <a:ext cx="10468440" cy="1828440"/>
          </a:xfrm>
          <a:prstGeom prst="rect">
            <a:avLst/>
          </a:prstGeom>
        </p:spPr>
        <p:txBody>
          <a:bodyPr lIns="0" tIns="0" rIns="18360" bIns="0" anchor="b">
            <a:normAutofit/>
          </a:bodyPr>
          <a:lstStyle/>
          <a:p>
            <a:pPr algn="r">
              <a:lnSpc>
                <a:spcPct val="100000"/>
              </a:lnSpc>
            </a:pPr>
            <a:r>
              <a:rPr lang="ru-RU" sz="5600" b="1" strike="noStrike" spc="-1">
                <a:solidFill>
                  <a:srgbClr val="50E0EA"/>
                </a:solidFill>
                <a:latin typeface="Calibri"/>
                <a:ea typeface="Arial"/>
              </a:rPr>
              <a:t>Образец заголовка</a:t>
            </a:r>
            <a:endParaRPr lang="ru-RU" sz="5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</a:pPr>
            <a:fld id="{A3C16B72-4A4E-4B1C-9F2A-6583E3FFFC14}" type="datetime">
              <a:rPr lang="ru-RU" sz="1200" b="0" strike="noStrike" spc="-1">
                <a:solidFill>
                  <a:srgbClr val="D1EAED"/>
                </a:solidFill>
                <a:latin typeface="Arial"/>
                <a:ea typeface="Arial"/>
              </a:rPr>
              <a:t>20.09.2023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3556080" y="6356520"/>
            <a:ext cx="447012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10566360" y="6356520"/>
            <a:ext cx="101556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BF47B379-5DA8-4AEC-B63C-1730311C9130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" name="PlaceHolder 10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00" b="0" strike="noStrike" spc="-1">
                <a:solidFill>
                  <a:srgbClr val="FFFFFF"/>
                </a:solidFill>
                <a:latin typeface="Constantia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100" b="0" strike="noStrike" spc="-1">
                <a:solidFill>
                  <a:srgbClr val="FFFFFF"/>
                </a:solidFill>
                <a:latin typeface="Constantia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Constantia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FFFFFF"/>
                </a:solidFill>
                <a:latin typeface="Constantia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Constantia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Constantia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FFFFFF"/>
                </a:solidFill>
                <a:latin typeface="Constantia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-12600" y="-7920"/>
            <a:ext cx="1221696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2"/>
          <p:cNvSpPr/>
          <p:nvPr/>
        </p:nvSpPr>
        <p:spPr>
          <a:xfrm>
            <a:off x="5842080" y="-7920"/>
            <a:ext cx="63496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Group 3"/>
          <p:cNvGrpSpPr/>
          <p:nvPr/>
        </p:nvGrpSpPr>
        <p:grpSpPr>
          <a:xfrm>
            <a:off x="-39240" y="-14760"/>
            <a:ext cx="12234960" cy="1084680"/>
            <a:chOff x="-39240" y="-14760"/>
            <a:chExt cx="12234960" cy="1084680"/>
          </a:xfrm>
        </p:grpSpPr>
        <p:sp>
          <p:nvSpPr>
            <p:cNvPr id="49" name="CustomShape 4"/>
            <p:cNvSpPr/>
            <p:nvPr/>
          </p:nvSpPr>
          <p:spPr>
            <a:xfrm rot="21477600">
              <a:off x="-31320" y="203040"/>
              <a:ext cx="12211560" cy="64764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CustomShape 5"/>
            <p:cNvSpPr/>
            <p:nvPr/>
          </p:nvSpPr>
          <p:spPr>
            <a:xfrm rot="21477600">
              <a:off x="-23400" y="276120"/>
              <a:ext cx="12228480" cy="52884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6"/>
          <p:cNvSpPr>
            <a:spLocks noGrp="1"/>
          </p:cNvSpPr>
          <p:nvPr>
            <p:ph type="dt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</a:pPr>
            <a:fld id="{9FFB32D1-0B38-4379-885F-0C7ED12BA357}" type="datetime">
              <a:rPr lang="ru-RU" sz="1200" b="0" strike="noStrike" spc="-1">
                <a:solidFill>
                  <a:srgbClr val="035C75"/>
                </a:solidFill>
                <a:latin typeface="Arial"/>
                <a:ea typeface="Arial"/>
              </a:rPr>
              <a:t>20.09.2023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ftr"/>
          </p:nvPr>
        </p:nvSpPr>
        <p:spPr>
          <a:xfrm>
            <a:off x="3556080" y="6356520"/>
            <a:ext cx="447012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sldNum"/>
          </p:nvPr>
        </p:nvSpPr>
        <p:spPr>
          <a:xfrm>
            <a:off x="10566360" y="6356520"/>
            <a:ext cx="101556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5430CAE1-636D-4221-8BBB-62569A064BEC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4" name="PlaceHolder 9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50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10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00" b="0" strike="noStrike" spc="-1">
                <a:solidFill>
                  <a:srgbClr val="000000"/>
                </a:solidFill>
                <a:latin typeface="Constantia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100" b="0" strike="noStrike" spc="-1">
                <a:solidFill>
                  <a:srgbClr val="000000"/>
                </a:solidFill>
                <a:latin typeface="Constantia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onstantia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onstantia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onstantia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onstantia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onstantia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-12600" y="-7920"/>
            <a:ext cx="1221696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CustomShape 2"/>
          <p:cNvSpPr/>
          <p:nvPr/>
        </p:nvSpPr>
        <p:spPr>
          <a:xfrm>
            <a:off x="5842080" y="-7920"/>
            <a:ext cx="63496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Group 3"/>
          <p:cNvGrpSpPr/>
          <p:nvPr/>
        </p:nvGrpSpPr>
        <p:grpSpPr>
          <a:xfrm>
            <a:off x="-39240" y="-14760"/>
            <a:ext cx="12234960" cy="1084680"/>
            <a:chOff x="-39240" y="-14760"/>
            <a:chExt cx="12234960" cy="1084680"/>
          </a:xfrm>
        </p:grpSpPr>
        <p:sp>
          <p:nvSpPr>
            <p:cNvPr id="95" name="CustomShape 4"/>
            <p:cNvSpPr/>
            <p:nvPr/>
          </p:nvSpPr>
          <p:spPr>
            <a:xfrm rot="21477600">
              <a:off x="-31320" y="203040"/>
              <a:ext cx="12211560" cy="64764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CustomShape 5"/>
            <p:cNvSpPr/>
            <p:nvPr/>
          </p:nvSpPr>
          <p:spPr>
            <a:xfrm rot="21477600">
              <a:off x="-23400" y="276120"/>
              <a:ext cx="12228480" cy="52884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6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2440" cy="1142640"/>
          </a:xfrm>
          <a:prstGeom prst="rect">
            <a:avLst/>
          </a:prstGeom>
        </p:spPr>
        <p:txBody>
          <a:bodyPr lIns="0" r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5000" b="0" strike="noStrike" spc="-1">
                <a:solidFill>
                  <a:srgbClr val="04617B"/>
                </a:solidFill>
                <a:latin typeface="Calibri"/>
                <a:ea typeface="Arial"/>
              </a:rPr>
              <a:t>Образец заголовка</a:t>
            </a: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7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2440" cy="4389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2880" indent="-272520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strike="noStrike" spc="-1">
                <a:solidFill>
                  <a:srgbClr val="000000"/>
                </a:solidFill>
                <a:latin typeface="Constantia"/>
                <a:ea typeface="Arial"/>
              </a:rPr>
              <a:t>Образец текста</a:t>
            </a:r>
            <a:endParaRPr lang="ru-RU" sz="2600" b="0" strike="noStrike" spc="-1">
              <a:solidFill>
                <a:srgbClr val="000000"/>
              </a:solidFill>
              <a:latin typeface="Constantia"/>
            </a:endParaRPr>
          </a:p>
          <a:p>
            <a:pPr marL="639720" lvl="1" indent="-245880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strike="noStrike" spc="-1">
                <a:solidFill>
                  <a:srgbClr val="000000"/>
                </a:solidFill>
                <a:latin typeface="Constantia"/>
                <a:ea typeface="Arial"/>
              </a:rPr>
              <a:t>Второй уровень</a:t>
            </a:r>
            <a:endParaRPr lang="ru-RU" sz="2400" b="0" strike="noStrike" spc="-1">
              <a:solidFill>
                <a:srgbClr val="000000"/>
              </a:solidFill>
              <a:latin typeface="Constantia"/>
            </a:endParaRPr>
          </a:p>
          <a:p>
            <a:pPr marL="914400" lvl="2" indent="-245880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strike="noStrike" spc="-1">
                <a:solidFill>
                  <a:srgbClr val="000000"/>
                </a:solidFill>
                <a:latin typeface="Constantia"/>
                <a:ea typeface="Arial"/>
              </a:rPr>
              <a:t>Третий уровень</a:t>
            </a:r>
            <a:endParaRPr lang="ru-RU" sz="2100" b="0" strike="noStrike" spc="-1">
              <a:solidFill>
                <a:srgbClr val="000000"/>
              </a:solidFill>
              <a:latin typeface="Constantia"/>
            </a:endParaRPr>
          </a:p>
          <a:p>
            <a:pPr marL="1187280" lvl="3" indent="-209160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strike="noStrike" spc="-1">
                <a:solidFill>
                  <a:srgbClr val="000000"/>
                </a:solidFill>
                <a:latin typeface="Constantia"/>
                <a:ea typeface="Arial"/>
              </a:rPr>
              <a:t>Четвертый уровень</a:t>
            </a:r>
            <a:endParaRPr lang="ru-RU" sz="2000" b="0" strike="noStrike" spc="-1">
              <a:solidFill>
                <a:srgbClr val="000000"/>
              </a:solidFill>
              <a:latin typeface="Constantia"/>
            </a:endParaRPr>
          </a:p>
          <a:p>
            <a:pPr marL="1461960" lvl="4" indent="-209160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strike="noStrike" spc="-1">
                <a:solidFill>
                  <a:srgbClr val="000000"/>
                </a:solidFill>
                <a:latin typeface="Constantia"/>
                <a:ea typeface="Arial"/>
              </a:rPr>
              <a:t>Пятый уровень</a:t>
            </a:r>
            <a:endParaRPr lang="ru-RU" sz="2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9" name="PlaceHolder 8"/>
          <p:cNvSpPr>
            <a:spLocks noGrp="1"/>
          </p:cNvSpPr>
          <p:nvPr>
            <p:ph type="dt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</a:pPr>
            <a:fld id="{944F6A07-9A39-4D28-96A4-9196A7627215}" type="datetime">
              <a:rPr lang="ru-RU" sz="1200" b="0" strike="noStrike" spc="-1">
                <a:solidFill>
                  <a:srgbClr val="035C75"/>
                </a:solidFill>
                <a:latin typeface="Arial"/>
                <a:ea typeface="Arial"/>
              </a:rPr>
              <a:t>20.09.2023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00" name="PlaceHolder 9"/>
          <p:cNvSpPr>
            <a:spLocks noGrp="1"/>
          </p:cNvSpPr>
          <p:nvPr>
            <p:ph type="ftr"/>
          </p:nvPr>
        </p:nvSpPr>
        <p:spPr>
          <a:xfrm>
            <a:off x="3556080" y="6356520"/>
            <a:ext cx="447012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01" name="PlaceHolder 10"/>
          <p:cNvSpPr>
            <a:spLocks noGrp="1"/>
          </p:cNvSpPr>
          <p:nvPr>
            <p:ph type="sldNum"/>
          </p:nvPr>
        </p:nvSpPr>
        <p:spPr>
          <a:xfrm>
            <a:off x="10566360" y="6356520"/>
            <a:ext cx="1015560" cy="36468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7BB2A307-4800-435F-BB9E-D6B2BBA31F6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2976120" y="178920"/>
            <a:ext cx="8692200" cy="155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3200" b="1" strike="noStrike" spc="-1">
                <a:solidFill>
                  <a:srgbClr val="009EEC"/>
                </a:solidFill>
                <a:latin typeface="Arial"/>
                <a:ea typeface="Arial"/>
              </a:rPr>
              <a:t>   </a:t>
            </a:r>
            <a:r>
              <a:rPr lang="ru-RU" sz="3200" b="1" strike="noStrike" spc="-1">
                <a:solidFill>
                  <a:srgbClr val="FFFFFF"/>
                </a:solidFill>
                <a:latin typeface="Arial"/>
                <a:ea typeface="Arial"/>
              </a:rPr>
              <a:t>ФГБОУ ВО   &lt;&lt;Чеченский государственный университет им. А.А.Кадырова&gt;&gt;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952560" y="1643040"/>
            <a:ext cx="9731160" cy="42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0" strike="noStrike" spc="-1">
                <a:solidFill>
                  <a:srgbClr val="FFFFFF"/>
                </a:solidFill>
                <a:latin typeface="Times New Roman"/>
                <a:ea typeface="Arial"/>
              </a:rPr>
              <a:t>Наименование института/факультета</a:t>
            </a:r>
            <a:endParaRPr lang="ru-RU" sz="2200" b="0" strike="noStrike" spc="-1">
              <a:latin typeface="Arial"/>
            </a:endParaRPr>
          </a:p>
        </p:txBody>
      </p:sp>
      <p:sp>
        <p:nvSpPr>
          <p:cNvPr id="140" name="CustomShape 3"/>
          <p:cNvSpPr/>
          <p:nvPr/>
        </p:nvSpPr>
        <p:spPr>
          <a:xfrm>
            <a:off x="2166840" y="2533680"/>
            <a:ext cx="968940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strike="noStrike" spc="-1">
                <a:solidFill>
                  <a:srgbClr val="FF0000"/>
                </a:solidFill>
                <a:latin typeface="Arial"/>
                <a:ea typeface="Arial"/>
              </a:rPr>
              <a:t>Портфолио</a:t>
            </a:r>
            <a:r>
              <a:rPr lang="ru-RU" sz="4000" b="0" strike="noStrike" spc="-1">
                <a:solidFill>
                  <a:srgbClr val="FF0000"/>
                </a:solidFill>
                <a:latin typeface="Franklin Gothic Heavy"/>
                <a:ea typeface="Arial"/>
              </a:rPr>
              <a:t> </a:t>
            </a:r>
            <a:r>
              <a:rPr lang="ru-RU" sz="4000" b="0" strike="noStrike" spc="-1">
                <a:solidFill>
                  <a:srgbClr val="FF0000"/>
                </a:solidFill>
                <a:latin typeface="Arial"/>
                <a:ea typeface="Arial"/>
              </a:rPr>
              <a:t>специалиста</a:t>
            </a:r>
            <a:endParaRPr lang="ru-RU" sz="4000" b="0" strike="noStrike" spc="-1">
              <a:latin typeface="Arial"/>
            </a:endParaRPr>
          </a:p>
        </p:txBody>
      </p:sp>
      <p:sp>
        <p:nvSpPr>
          <p:cNvPr id="141" name="CustomShape 4"/>
          <p:cNvSpPr/>
          <p:nvPr/>
        </p:nvSpPr>
        <p:spPr>
          <a:xfrm>
            <a:off x="2924280" y="3857760"/>
            <a:ext cx="6680520" cy="104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0" strike="noStrike" spc="-1">
                <a:solidFill>
                  <a:srgbClr val="D9D9D9"/>
                </a:solidFill>
                <a:latin typeface="Arial"/>
                <a:ea typeface="Arial"/>
              </a:rPr>
              <a:t>ФИО</a:t>
            </a:r>
            <a:r>
              <a:rPr lang="ru-RU" sz="2800" b="0" strike="noStrike" spc="-1">
                <a:solidFill>
                  <a:srgbClr val="FFFFFF"/>
                </a:solidFill>
                <a:latin typeface="Arial"/>
                <a:ea typeface="Arial"/>
              </a:rPr>
              <a:t>: Ахматова Хава Хамзатовна 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142" name="CustomShape 5"/>
          <p:cNvSpPr/>
          <p:nvPr/>
        </p:nvSpPr>
        <p:spPr>
          <a:xfrm>
            <a:off x="2924280" y="4473720"/>
            <a:ext cx="74642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D9D9D9"/>
                </a:solidFill>
                <a:latin typeface="Arial"/>
                <a:ea typeface="Arial"/>
              </a:rPr>
              <a:t>Форма обучения:  </a:t>
            </a:r>
            <a:r>
              <a:rPr lang="ru-RU" sz="2400" b="0" strike="noStrike" spc="-1">
                <a:solidFill>
                  <a:srgbClr val="FFFFFF"/>
                </a:solidFill>
                <a:latin typeface="Times New Roman"/>
                <a:ea typeface="Arial"/>
              </a:rPr>
              <a:t>Очная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43" name="CustomShape 6"/>
          <p:cNvSpPr/>
          <p:nvPr/>
        </p:nvSpPr>
        <p:spPr>
          <a:xfrm>
            <a:off x="2984760" y="4905000"/>
            <a:ext cx="53672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D9D9D9"/>
                </a:solidFill>
                <a:latin typeface="Arial"/>
                <a:ea typeface="Arial"/>
              </a:rPr>
              <a:t>Направление подготовки: педиатрия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44" name="CustomShape 7"/>
          <p:cNvSpPr/>
          <p:nvPr/>
        </p:nvSpPr>
        <p:spPr>
          <a:xfrm>
            <a:off x="2990880" y="5317560"/>
            <a:ext cx="5499360" cy="84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>
                <a:solidFill>
                  <a:srgbClr val="D9D9D9"/>
                </a:solidFill>
                <a:latin typeface="Arial"/>
                <a:ea typeface="Arial"/>
              </a:rPr>
              <a:t>Профиль</a:t>
            </a:r>
            <a:r>
              <a:rPr lang="ru-RU" sz="2400" b="0" strike="noStrike" spc="-1">
                <a:solidFill>
                  <a:srgbClr val="FFFFFF"/>
                </a:solidFill>
                <a:latin typeface="Arial"/>
                <a:ea typeface="Arial"/>
              </a:rPr>
              <a:t>: 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45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323160" cy="3323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1324800" y="150840"/>
            <a:ext cx="90522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9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CustomShape 5"/>
          <p:cNvSpPr/>
          <p:nvPr/>
        </p:nvSpPr>
        <p:spPr>
          <a:xfrm>
            <a:off x="0" y="1709640"/>
            <a:ext cx="11797920" cy="763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CustomShape 6"/>
          <p:cNvSpPr/>
          <p:nvPr/>
        </p:nvSpPr>
        <p:spPr>
          <a:xfrm>
            <a:off x="385920" y="1763640"/>
            <a:ext cx="11426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52" name="Table 7"/>
          <p:cNvGraphicFramePr/>
          <p:nvPr/>
        </p:nvGraphicFramePr>
        <p:xfrm>
          <a:off x="195120" y="2813040"/>
          <a:ext cx="11797920" cy="311436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3" name="CustomShape 8"/>
          <p:cNvSpPr/>
          <p:nvPr/>
        </p:nvSpPr>
        <p:spPr>
          <a:xfrm>
            <a:off x="301320" y="6404040"/>
            <a:ext cx="44665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54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2198880" y="314280"/>
            <a:ext cx="7477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59" name="Table 5"/>
          <p:cNvGraphicFramePr/>
          <p:nvPr/>
        </p:nvGraphicFramePr>
        <p:xfrm>
          <a:off x="666720" y="2286000"/>
          <a:ext cx="10069200" cy="4001760"/>
        </p:xfrm>
        <a:graphic>
          <a:graphicData uri="http://schemas.openxmlformats.org/drawingml/2006/table">
            <a:tbl>
              <a:tblPr/>
              <a:tblGrid>
                <a:gridCol w="8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1 семестр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marL="343080" indent="-342720"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70C0"/>
                          </a:solidFill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60" name="CustomShape 6"/>
          <p:cNvSpPr/>
          <p:nvPr/>
        </p:nvSpPr>
        <p:spPr>
          <a:xfrm>
            <a:off x="372240" y="1714680"/>
            <a:ext cx="5225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Оценки, полученные на экзаменах и зачетах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61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2241720" y="314280"/>
            <a:ext cx="73926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66" name="Table 5"/>
          <p:cNvGraphicFramePr/>
          <p:nvPr/>
        </p:nvGraphicFramePr>
        <p:xfrm>
          <a:off x="738000" y="2143080"/>
          <a:ext cx="10524960" cy="4122720"/>
        </p:xfrm>
        <a:graphic>
          <a:graphicData uri="http://schemas.openxmlformats.org/drawingml/2006/table">
            <a:tbl>
              <a:tblPr/>
              <a:tblGrid>
                <a:gridCol w="931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 семестр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5.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6.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7.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8.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9.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70C0"/>
                          </a:solidFill>
                          <a:latin typeface="Constantia"/>
                          <a:ea typeface="Arial"/>
                        </a:rPr>
                        <a:t>10.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7" name="CustomShape 6"/>
          <p:cNvSpPr/>
          <p:nvPr/>
        </p:nvSpPr>
        <p:spPr>
          <a:xfrm>
            <a:off x="372240" y="1714680"/>
            <a:ext cx="5225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Оценки, полученные на экзаменах и зачетах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68" name="Рисунок 1"/>
          <p:cNvPicPr/>
          <p:nvPr/>
        </p:nvPicPr>
        <p:blipFill>
          <a:blip r:embed="rId2"/>
          <a:stretch/>
        </p:blipFill>
        <p:spPr>
          <a:xfrm>
            <a:off x="97200" y="46800"/>
            <a:ext cx="1194480" cy="1194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2198880" y="314280"/>
            <a:ext cx="7477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1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73" name="Table 5"/>
          <p:cNvGraphicFramePr/>
          <p:nvPr/>
        </p:nvGraphicFramePr>
        <p:xfrm>
          <a:off x="166680" y="2357280"/>
          <a:ext cx="11712240" cy="395784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 семестр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8.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9.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10.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F6FC6"/>
                          </a:solidFill>
                          <a:latin typeface="Constantia"/>
                          <a:ea typeface="Arial"/>
                        </a:rPr>
                        <a:t>11.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4" name="CustomShape 6"/>
          <p:cNvSpPr/>
          <p:nvPr/>
        </p:nvSpPr>
        <p:spPr>
          <a:xfrm>
            <a:off x="372240" y="1714680"/>
            <a:ext cx="5225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Оценки, полученные на экзаменах и зачетах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75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2198880" y="314280"/>
            <a:ext cx="7477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80" name="Table 5"/>
          <p:cNvGraphicFramePr/>
          <p:nvPr/>
        </p:nvGraphicFramePr>
        <p:xfrm>
          <a:off x="166680" y="2357280"/>
          <a:ext cx="11712240" cy="382104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 семестр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"/>
                        </a:rPr>
                        <a:t> 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8.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9.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10.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F6FC6"/>
                          </a:solidFill>
                          <a:latin typeface="Constantia"/>
                          <a:ea typeface="Arial"/>
                        </a:rPr>
                        <a:t>11.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1" name="CustomShape 6"/>
          <p:cNvSpPr/>
          <p:nvPr/>
        </p:nvSpPr>
        <p:spPr>
          <a:xfrm>
            <a:off x="372240" y="1714680"/>
            <a:ext cx="5225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Оценки, полученные на экзаменах и зачетах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82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2198880" y="314280"/>
            <a:ext cx="7477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84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87" name="Table 5"/>
          <p:cNvGraphicFramePr/>
          <p:nvPr/>
        </p:nvGraphicFramePr>
        <p:xfrm>
          <a:off x="166680" y="2357280"/>
          <a:ext cx="11712240" cy="395784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5 семестр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"/>
                        </a:rPr>
                        <a:t> 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8.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9.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10.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F6FC6"/>
                          </a:solidFill>
                          <a:latin typeface="Constantia"/>
                          <a:ea typeface="Arial"/>
                        </a:rPr>
                        <a:t>11.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8" name="CustomShape 6"/>
          <p:cNvSpPr/>
          <p:nvPr/>
        </p:nvSpPr>
        <p:spPr>
          <a:xfrm>
            <a:off x="372240" y="1714680"/>
            <a:ext cx="5225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Оценки, полученные на экзаменах и зачетах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89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2198880" y="314280"/>
            <a:ext cx="7477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2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94" name="Table 5"/>
          <p:cNvGraphicFramePr/>
          <p:nvPr/>
        </p:nvGraphicFramePr>
        <p:xfrm>
          <a:off x="166680" y="2357280"/>
          <a:ext cx="11712240" cy="395784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6 семестр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"/>
                        </a:rPr>
                        <a:t> 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"/>
                        </a:rPr>
                        <a:t>  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"/>
                        </a:rPr>
                        <a:t> 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"/>
                        </a:rPr>
                        <a:t> 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8.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9.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10.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F6FC6"/>
                          </a:solidFill>
                          <a:latin typeface="Constantia"/>
                          <a:ea typeface="Arial"/>
                        </a:rPr>
                        <a:t>11.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5" name="CustomShape 6"/>
          <p:cNvSpPr/>
          <p:nvPr/>
        </p:nvSpPr>
        <p:spPr>
          <a:xfrm>
            <a:off x="372240" y="1714680"/>
            <a:ext cx="5225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Оценки, полученные на экзаменах и зачетах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9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2198880" y="314280"/>
            <a:ext cx="7477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98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0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01" name="Table 5"/>
          <p:cNvGraphicFramePr/>
          <p:nvPr/>
        </p:nvGraphicFramePr>
        <p:xfrm>
          <a:off x="166680" y="2357280"/>
          <a:ext cx="11712240" cy="395784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7 семестр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8.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9.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10.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F6FC6"/>
                          </a:solidFill>
                          <a:latin typeface="Constantia"/>
                          <a:ea typeface="Arial"/>
                        </a:rPr>
                        <a:t>11.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02" name="CustomShape 6"/>
          <p:cNvSpPr/>
          <p:nvPr/>
        </p:nvSpPr>
        <p:spPr>
          <a:xfrm>
            <a:off x="372240" y="1714680"/>
            <a:ext cx="5225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Оценки, полученные на экзаменах и зачетах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0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2198880" y="314280"/>
            <a:ext cx="7477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7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08" name="Table 5"/>
          <p:cNvGraphicFramePr/>
          <p:nvPr/>
        </p:nvGraphicFramePr>
        <p:xfrm>
          <a:off x="166680" y="2357280"/>
          <a:ext cx="11712240" cy="395784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8 семестр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8.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9.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10.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F6FC6"/>
                          </a:solidFill>
                          <a:latin typeface="Constantia"/>
                          <a:ea typeface="Arial"/>
                        </a:rPr>
                        <a:t>11.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09" name="CustomShape 6"/>
          <p:cNvSpPr/>
          <p:nvPr/>
        </p:nvSpPr>
        <p:spPr>
          <a:xfrm>
            <a:off x="372240" y="1714680"/>
            <a:ext cx="52257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Оценки, полученные на экзаменах и зачетах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10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753840" y="314280"/>
            <a:ext cx="111744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12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15" name="Table 5"/>
          <p:cNvGraphicFramePr/>
          <p:nvPr/>
        </p:nvGraphicFramePr>
        <p:xfrm>
          <a:off x="239760" y="1770480"/>
          <a:ext cx="11712240" cy="185868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4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1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379440" y="169920"/>
            <a:ext cx="10973880" cy="14238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lIns="0" rIns="0" bIns="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8" name="Group 2"/>
          <p:cNvGrpSpPr/>
          <p:nvPr/>
        </p:nvGrpSpPr>
        <p:grpSpPr>
          <a:xfrm>
            <a:off x="609480" y="1945080"/>
            <a:ext cx="10972440" cy="4369320"/>
            <a:chOff x="609480" y="1945080"/>
            <a:chExt cx="10972440" cy="4369320"/>
          </a:xfrm>
        </p:grpSpPr>
        <p:sp>
          <p:nvSpPr>
            <p:cNvPr id="219" name="CustomShape 3"/>
            <p:cNvSpPr/>
            <p:nvPr/>
          </p:nvSpPr>
          <p:spPr>
            <a:xfrm>
              <a:off x="609480" y="215172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" name="CustomShape 4"/>
            <p:cNvSpPr/>
            <p:nvPr/>
          </p:nvSpPr>
          <p:spPr>
            <a:xfrm>
              <a:off x="1158120" y="194508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1" name="CustomShape 5"/>
            <p:cNvSpPr/>
            <p:nvPr/>
          </p:nvSpPr>
          <p:spPr>
            <a:xfrm>
              <a:off x="609480" y="278676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2" name="CustomShape 6"/>
            <p:cNvSpPr/>
            <p:nvPr/>
          </p:nvSpPr>
          <p:spPr>
            <a:xfrm>
              <a:off x="1158120" y="258012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" name="CustomShape 7"/>
            <p:cNvSpPr/>
            <p:nvPr/>
          </p:nvSpPr>
          <p:spPr>
            <a:xfrm>
              <a:off x="609480" y="342180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" name="CustomShape 8"/>
            <p:cNvSpPr/>
            <p:nvPr/>
          </p:nvSpPr>
          <p:spPr>
            <a:xfrm>
              <a:off x="1158120" y="321516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5" name="CustomShape 9"/>
            <p:cNvSpPr/>
            <p:nvPr/>
          </p:nvSpPr>
          <p:spPr>
            <a:xfrm>
              <a:off x="609480" y="405684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6" name="CustomShape 10"/>
            <p:cNvSpPr/>
            <p:nvPr/>
          </p:nvSpPr>
          <p:spPr>
            <a:xfrm>
              <a:off x="1158120" y="385020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" name="CustomShape 11"/>
            <p:cNvSpPr/>
            <p:nvPr/>
          </p:nvSpPr>
          <p:spPr>
            <a:xfrm>
              <a:off x="609480" y="469188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" name="CustomShape 12"/>
            <p:cNvSpPr/>
            <p:nvPr/>
          </p:nvSpPr>
          <p:spPr>
            <a:xfrm>
              <a:off x="1158120" y="448524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9" name="CustomShape 13"/>
            <p:cNvSpPr/>
            <p:nvPr/>
          </p:nvSpPr>
          <p:spPr>
            <a:xfrm>
              <a:off x="609480" y="532692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CustomShape 14"/>
            <p:cNvSpPr/>
            <p:nvPr/>
          </p:nvSpPr>
          <p:spPr>
            <a:xfrm>
              <a:off x="1090080" y="5127840"/>
              <a:ext cx="78192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CustomShape 15"/>
            <p:cNvSpPr/>
            <p:nvPr/>
          </p:nvSpPr>
          <p:spPr>
            <a:xfrm>
              <a:off x="609480" y="596196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CustomShape 16"/>
            <p:cNvSpPr/>
            <p:nvPr/>
          </p:nvSpPr>
          <p:spPr>
            <a:xfrm>
              <a:off x="1158120" y="575532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3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Shape 1"/>
          <p:cNvSpPr txBox="1"/>
          <p:nvPr/>
        </p:nvSpPr>
        <p:spPr>
          <a:xfrm>
            <a:off x="838080" y="365040"/>
            <a:ext cx="10515240" cy="146016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lIns="0" r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35" name="Group 2"/>
          <p:cNvGrpSpPr/>
          <p:nvPr/>
        </p:nvGrpSpPr>
        <p:grpSpPr>
          <a:xfrm>
            <a:off x="609480" y="1945080"/>
            <a:ext cx="10972440" cy="4369320"/>
            <a:chOff x="609480" y="1945080"/>
            <a:chExt cx="10972440" cy="4369320"/>
          </a:xfrm>
        </p:grpSpPr>
        <p:sp>
          <p:nvSpPr>
            <p:cNvPr id="236" name="CustomShape 3"/>
            <p:cNvSpPr/>
            <p:nvPr/>
          </p:nvSpPr>
          <p:spPr>
            <a:xfrm>
              <a:off x="609480" y="215172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CustomShape 4"/>
            <p:cNvSpPr/>
            <p:nvPr/>
          </p:nvSpPr>
          <p:spPr>
            <a:xfrm>
              <a:off x="1158120" y="194508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CustomShape 5"/>
            <p:cNvSpPr/>
            <p:nvPr/>
          </p:nvSpPr>
          <p:spPr>
            <a:xfrm>
              <a:off x="609480" y="278676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CustomShape 6"/>
            <p:cNvSpPr/>
            <p:nvPr/>
          </p:nvSpPr>
          <p:spPr>
            <a:xfrm>
              <a:off x="1158120" y="258012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CustomShape 7"/>
            <p:cNvSpPr/>
            <p:nvPr/>
          </p:nvSpPr>
          <p:spPr>
            <a:xfrm>
              <a:off x="609480" y="342180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CustomShape 8"/>
            <p:cNvSpPr/>
            <p:nvPr/>
          </p:nvSpPr>
          <p:spPr>
            <a:xfrm>
              <a:off x="1158120" y="321516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CustomShape 9"/>
            <p:cNvSpPr/>
            <p:nvPr/>
          </p:nvSpPr>
          <p:spPr>
            <a:xfrm>
              <a:off x="609480" y="405684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3" name="CustomShape 10"/>
            <p:cNvSpPr/>
            <p:nvPr/>
          </p:nvSpPr>
          <p:spPr>
            <a:xfrm>
              <a:off x="1158120" y="385020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4" name="CustomShape 11"/>
            <p:cNvSpPr/>
            <p:nvPr/>
          </p:nvSpPr>
          <p:spPr>
            <a:xfrm>
              <a:off x="609480" y="469188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5" name="CustomShape 12"/>
            <p:cNvSpPr/>
            <p:nvPr/>
          </p:nvSpPr>
          <p:spPr>
            <a:xfrm>
              <a:off x="1158120" y="448524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6" name="CustomShape 13"/>
            <p:cNvSpPr/>
            <p:nvPr/>
          </p:nvSpPr>
          <p:spPr>
            <a:xfrm>
              <a:off x="609480" y="532692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CustomShape 14"/>
            <p:cNvSpPr/>
            <p:nvPr/>
          </p:nvSpPr>
          <p:spPr>
            <a:xfrm>
              <a:off x="1090080" y="5127840"/>
              <a:ext cx="78192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CustomShape 15"/>
            <p:cNvSpPr/>
            <p:nvPr/>
          </p:nvSpPr>
          <p:spPr>
            <a:xfrm>
              <a:off x="609480" y="596196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CustomShape 16"/>
            <p:cNvSpPr/>
            <p:nvPr/>
          </p:nvSpPr>
          <p:spPr>
            <a:xfrm>
              <a:off x="1158120" y="575532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5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600" cy="966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Shape 1"/>
          <p:cNvSpPr txBox="1"/>
          <p:nvPr/>
        </p:nvSpPr>
        <p:spPr>
          <a:xfrm>
            <a:off x="609480" y="365040"/>
            <a:ext cx="10515240" cy="146016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lIns="0" r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2" name="Group 2"/>
          <p:cNvGrpSpPr/>
          <p:nvPr/>
        </p:nvGrpSpPr>
        <p:grpSpPr>
          <a:xfrm>
            <a:off x="609480" y="1945080"/>
            <a:ext cx="10972440" cy="4369320"/>
            <a:chOff x="609480" y="1945080"/>
            <a:chExt cx="10972440" cy="4369320"/>
          </a:xfrm>
        </p:grpSpPr>
        <p:sp>
          <p:nvSpPr>
            <p:cNvPr id="253" name="CustomShape 3"/>
            <p:cNvSpPr/>
            <p:nvPr/>
          </p:nvSpPr>
          <p:spPr>
            <a:xfrm>
              <a:off x="609480" y="215172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CustomShape 4"/>
            <p:cNvSpPr/>
            <p:nvPr/>
          </p:nvSpPr>
          <p:spPr>
            <a:xfrm>
              <a:off x="1158120" y="194508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CustomShape 5"/>
            <p:cNvSpPr/>
            <p:nvPr/>
          </p:nvSpPr>
          <p:spPr>
            <a:xfrm>
              <a:off x="609480" y="278676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CustomShape 6"/>
            <p:cNvSpPr/>
            <p:nvPr/>
          </p:nvSpPr>
          <p:spPr>
            <a:xfrm>
              <a:off x="1158120" y="258012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CustomShape 7"/>
            <p:cNvSpPr/>
            <p:nvPr/>
          </p:nvSpPr>
          <p:spPr>
            <a:xfrm>
              <a:off x="609480" y="342180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CustomShape 8"/>
            <p:cNvSpPr/>
            <p:nvPr/>
          </p:nvSpPr>
          <p:spPr>
            <a:xfrm>
              <a:off x="1158120" y="321516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CustomShape 9"/>
            <p:cNvSpPr/>
            <p:nvPr/>
          </p:nvSpPr>
          <p:spPr>
            <a:xfrm>
              <a:off x="609480" y="405684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0" name="CustomShape 10"/>
            <p:cNvSpPr/>
            <p:nvPr/>
          </p:nvSpPr>
          <p:spPr>
            <a:xfrm>
              <a:off x="1158120" y="385020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1" name="CustomShape 11"/>
            <p:cNvSpPr/>
            <p:nvPr/>
          </p:nvSpPr>
          <p:spPr>
            <a:xfrm>
              <a:off x="609480" y="469188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2" name="CustomShape 12"/>
            <p:cNvSpPr/>
            <p:nvPr/>
          </p:nvSpPr>
          <p:spPr>
            <a:xfrm>
              <a:off x="1158120" y="448524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3" name="CustomShape 13"/>
            <p:cNvSpPr/>
            <p:nvPr/>
          </p:nvSpPr>
          <p:spPr>
            <a:xfrm>
              <a:off x="609480" y="532692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CustomShape 14"/>
            <p:cNvSpPr/>
            <p:nvPr/>
          </p:nvSpPr>
          <p:spPr>
            <a:xfrm>
              <a:off x="1090080" y="5127840"/>
              <a:ext cx="78192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CustomShape 15"/>
            <p:cNvSpPr/>
            <p:nvPr/>
          </p:nvSpPr>
          <p:spPr>
            <a:xfrm>
              <a:off x="609480" y="5961960"/>
              <a:ext cx="10972440" cy="3524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CustomShape 16"/>
            <p:cNvSpPr/>
            <p:nvPr/>
          </p:nvSpPr>
          <p:spPr>
            <a:xfrm>
              <a:off x="1158120" y="5755320"/>
              <a:ext cx="7680600" cy="4129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3160" cy="983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1824840" y="271440"/>
            <a:ext cx="85388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69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CustomShape 5"/>
          <p:cNvSpPr/>
          <p:nvPr/>
        </p:nvSpPr>
        <p:spPr>
          <a:xfrm>
            <a:off x="195120" y="1709640"/>
            <a:ext cx="11797920" cy="763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CustomShape 6"/>
          <p:cNvSpPr/>
          <p:nvPr/>
        </p:nvSpPr>
        <p:spPr>
          <a:xfrm>
            <a:off x="385920" y="1763640"/>
            <a:ext cx="1142640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74" name="Table 7"/>
          <p:cNvGraphicFramePr/>
          <p:nvPr/>
        </p:nvGraphicFramePr>
        <p:xfrm>
          <a:off x="195120" y="2813040"/>
          <a:ext cx="11797920" cy="170136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5" name="CustomShape 8"/>
          <p:cNvSpPr/>
          <p:nvPr/>
        </p:nvSpPr>
        <p:spPr>
          <a:xfrm>
            <a:off x="146880" y="6404040"/>
            <a:ext cx="44665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7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1824840" y="271440"/>
            <a:ext cx="85388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81" name="Table 5"/>
          <p:cNvGraphicFramePr/>
          <p:nvPr/>
        </p:nvGraphicFramePr>
        <p:xfrm>
          <a:off x="195120" y="1711440"/>
          <a:ext cx="11797920" cy="180612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2" name="CustomShape 6"/>
          <p:cNvSpPr/>
          <p:nvPr/>
        </p:nvSpPr>
        <p:spPr>
          <a:xfrm>
            <a:off x="146880" y="6404040"/>
            <a:ext cx="44665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CustomShape 1"/>
          <p:cNvSpPr/>
          <p:nvPr/>
        </p:nvSpPr>
        <p:spPr>
          <a:xfrm>
            <a:off x="3724560" y="344880"/>
            <a:ext cx="35233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5" name="CustomShape 2"/>
          <p:cNvSpPr/>
          <p:nvPr/>
        </p:nvSpPr>
        <p:spPr>
          <a:xfrm>
            <a:off x="0" y="1065240"/>
            <a:ext cx="12191760" cy="415440"/>
          </a:xfrm>
          <a:prstGeom prst="rect">
            <a:avLst/>
          </a:prstGeom>
          <a:solidFill>
            <a:schemeClr val="bg1"/>
          </a:solidFill>
          <a:ln w="64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6" name="CustomShape 3"/>
          <p:cNvSpPr/>
          <p:nvPr/>
        </p:nvSpPr>
        <p:spPr>
          <a:xfrm>
            <a:off x="2679840" y="1120680"/>
            <a:ext cx="9511920" cy="30456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7" name="CustomShape 4"/>
          <p:cNvSpPr/>
          <p:nvPr/>
        </p:nvSpPr>
        <p:spPr>
          <a:xfrm>
            <a:off x="0" y="1120680"/>
            <a:ext cx="2611080" cy="30456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8" name="CustomShape 5"/>
          <p:cNvSpPr/>
          <p:nvPr/>
        </p:nvSpPr>
        <p:spPr>
          <a:xfrm>
            <a:off x="195120" y="1709640"/>
            <a:ext cx="11797920" cy="116028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CustomShape 6"/>
          <p:cNvSpPr/>
          <p:nvPr/>
        </p:nvSpPr>
        <p:spPr>
          <a:xfrm>
            <a:off x="385920" y="1828800"/>
            <a:ext cx="1142640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90" name="CustomShape 7"/>
          <p:cNvSpPr/>
          <p:nvPr/>
        </p:nvSpPr>
        <p:spPr>
          <a:xfrm>
            <a:off x="195120" y="3100320"/>
            <a:ext cx="11797920" cy="347004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1" name="CustomShape 8"/>
          <p:cNvSpPr/>
          <p:nvPr/>
        </p:nvSpPr>
        <p:spPr>
          <a:xfrm>
            <a:off x="3723840" y="3297240"/>
            <a:ext cx="669636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343080" indent="-34272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29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119160" y="260640"/>
            <a:ext cx="11797920" cy="116028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университета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94" name="CustomShape 2"/>
          <p:cNvSpPr/>
          <p:nvPr/>
        </p:nvSpPr>
        <p:spPr>
          <a:xfrm>
            <a:off x="119160" y="1772640"/>
            <a:ext cx="11797920" cy="736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5" name="CustomShape 3"/>
          <p:cNvSpPr/>
          <p:nvPr/>
        </p:nvSpPr>
        <p:spPr>
          <a:xfrm>
            <a:off x="195120" y="2774880"/>
            <a:ext cx="11797920" cy="736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CustomShape 4"/>
          <p:cNvSpPr/>
          <p:nvPr/>
        </p:nvSpPr>
        <p:spPr>
          <a:xfrm>
            <a:off x="176400" y="3740760"/>
            <a:ext cx="11797920" cy="736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CustomShape 5"/>
          <p:cNvSpPr/>
          <p:nvPr/>
        </p:nvSpPr>
        <p:spPr>
          <a:xfrm>
            <a:off x="195120" y="6043680"/>
            <a:ext cx="11797920" cy="736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CustomShape 6"/>
          <p:cNvSpPr/>
          <p:nvPr/>
        </p:nvSpPr>
        <p:spPr>
          <a:xfrm>
            <a:off x="119160" y="4889160"/>
            <a:ext cx="11797920" cy="736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9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5200" cy="119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531</Words>
  <Application>Microsoft Office PowerPoint</Application>
  <PresentationFormat>Широкоэкранный</PresentationFormat>
  <Paragraphs>208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31" baseType="lpstr">
      <vt:lpstr>Arial</vt:lpstr>
      <vt:lpstr>Calibri</vt:lpstr>
      <vt:lpstr>Constantia</vt:lpstr>
      <vt:lpstr>DejaVu Sans</vt:lpstr>
      <vt:lpstr>Franklin Gothic Heavy</vt:lpstr>
      <vt:lpstr>StarSymbol</vt:lpstr>
      <vt:lpstr>Symbol</vt:lpstr>
      <vt:lpstr>Times New Roman</vt:lpstr>
      <vt:lpstr>Wingdings</vt:lpstr>
      <vt:lpstr>Wingdings 2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Хава Ахматова</cp:lastModifiedBy>
  <cp:revision>51</cp:revision>
  <dcterms:created xsi:type="dcterms:W3CDTF">2017-02-20T01:33:13Z</dcterms:created>
  <dcterms:modified xsi:type="dcterms:W3CDTF">2023-09-20T19:30:03Z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DocSecurity">
    <vt:i4>0</vt:i4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Широкоэкранный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18</vt:i4>
  </property>
</Properties>
</file>