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0850" y="4106561"/>
            <a:ext cx="6680813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200" b="1" i="0">
                <a:effectLst/>
                <a:latin typeface="UICTFontTextStyleBody"/>
              </a:rPr>
              <a:t>ФИО: Абубакарова Имани Нурдиевна</a:t>
            </a:r>
            <a:endParaRPr lang="ru-RU" sz="2200">
              <a:effectLst/>
              <a:latin typeface=".AppleSystemUIFont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2637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40173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Imana Abubakarova</cp:lastModifiedBy>
  <cp:revision>56</cp:revision>
  <dcterms:created xsi:type="dcterms:W3CDTF">2017-02-20T01:33:13Z</dcterms:created>
  <dcterms:modified xsi:type="dcterms:W3CDTF">2026-10-18T17:39:39Z</dcterms:modified>
  <dc:identifier/>
  <dc:language/>
  <cp:version/>
</cp:coreProperties>
</file>