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4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753441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711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8566905" cy="548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Чеченский государственный университет</a:t>
            </a:r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dirty="0"/>
              <a:t>Ф</a:t>
            </a:r>
            <a:r>
              <a:rPr lang="ru-RU" dirty="0" smtClean="0"/>
              <a:t>акультет </a:t>
            </a:r>
            <a:r>
              <a:rPr lang="ru-RU" dirty="0"/>
              <a:t>информационных технологий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dirty="0" smtClean="0"/>
              <a:t>Кафедра «Программирование </a:t>
            </a:r>
            <a:r>
              <a:rPr lang="ru-RU" dirty="0"/>
              <a:t>и инфокоммуникационные </a:t>
            </a:r>
            <a:r>
              <a:rPr lang="ru-RU" dirty="0" smtClean="0"/>
              <a:t>технологии»</a:t>
            </a:r>
            <a:endParaRPr dirty="0"/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88023" y="3763107"/>
            <a:ext cx="1679332" cy="208377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65000"/>
                <a:lumOff val="35000"/>
              </a:schemeClr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17" name="Прямоугольник 11"/>
          <p:cNvSpPr/>
          <p:nvPr/>
        </p:nvSpPr>
        <p:spPr>
          <a:xfrm>
            <a:off x="2924722" y="3981870"/>
            <a:ext cx="8746347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0"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 dirty="0" smtClean="0"/>
              <a:t>ФИО</a:t>
            </a:r>
            <a:r>
              <a:rPr dirty="0" smtClean="0">
                <a:solidFill>
                  <a:srgbClr val="FFFFFF"/>
                </a:solidFill>
              </a:rPr>
              <a:t>:</a:t>
            </a:r>
            <a:r>
              <a:rPr lang="ru-RU" dirty="0" smtClean="0">
                <a:solidFill>
                  <a:srgbClr val="FFFFFF"/>
                </a:solidFill>
              </a:rPr>
              <a:t> __</a:t>
            </a:r>
            <a:r>
              <a:rPr lang="ru-RU" dirty="0" err="1" smtClean="0">
                <a:solidFill>
                  <a:srgbClr val="FFFFFF"/>
                </a:solidFill>
              </a:rPr>
              <a:t>Митаева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dirty="0" err="1" smtClean="0">
                <a:solidFill>
                  <a:srgbClr val="FFFFFF"/>
                </a:solidFill>
              </a:rPr>
              <a:t>Хава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dirty="0" err="1" smtClean="0">
                <a:solidFill>
                  <a:srgbClr val="FFFFFF"/>
                </a:solidFill>
              </a:rPr>
              <a:t>Абубакаровна</a:t>
            </a:r>
            <a:r>
              <a:rPr lang="ru-RU" dirty="0" smtClean="0">
                <a:solidFill>
                  <a:srgbClr val="FFFFFF"/>
                </a:solidFill>
              </a:rPr>
              <a:t>__</a:t>
            </a:r>
            <a:endParaRPr lang="ru-RU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>
                <a:solidFill>
                  <a:srgbClr val="FFFFFF"/>
                </a:solidFill>
              </a:rPr>
              <a:t>___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u="sng" dirty="0" err="1" smtClean="0"/>
              <a:t>Форма</a:t>
            </a:r>
            <a:r>
              <a:rPr u="sng" dirty="0" smtClean="0"/>
              <a:t> </a:t>
            </a:r>
            <a:r>
              <a:rPr u="sng" dirty="0" err="1" smtClean="0"/>
              <a:t>обучения</a:t>
            </a:r>
            <a:r>
              <a:rPr dirty="0" smtClean="0"/>
              <a:t>:</a:t>
            </a:r>
            <a:r>
              <a:rPr lang="ru-RU" dirty="0" smtClean="0"/>
              <a:t> __</a:t>
            </a:r>
            <a:r>
              <a:rPr lang="ru-RU" sz="1600" dirty="0" smtClean="0">
                <a:solidFill>
                  <a:srgbClr val="FF0000"/>
                </a:solidFill>
              </a:rPr>
              <a:t>заочная</a:t>
            </a:r>
            <a:r>
              <a:rPr lang="ru-RU" sz="1600" dirty="0" smtClean="0"/>
              <a:t>   2018- 2021__ </a:t>
            </a:r>
            <a:r>
              <a:rPr dirty="0" smtClean="0"/>
              <a:t>____________________</a:t>
            </a:r>
            <a:endParaRPr dirty="0"/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803699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dirty="0" smtClean="0">
                <a:solidFill>
                  <a:srgbClr val="85D7FF"/>
                </a:solidFill>
              </a:rPr>
              <a:t> </a:t>
            </a:r>
            <a:r>
              <a:rPr lang="ru-RU" sz="1600" dirty="0" smtClean="0">
                <a:sym typeface="Arial"/>
              </a:rPr>
              <a:t>09.04.01         «Информатика </a:t>
            </a:r>
            <a:r>
              <a:rPr lang="ru-RU" sz="1600" dirty="0">
                <a:sym typeface="Arial"/>
              </a:rPr>
              <a:t>и </a:t>
            </a:r>
            <a:r>
              <a:rPr lang="ru-RU" sz="1600" dirty="0" smtClean="0">
                <a:sym typeface="Arial"/>
              </a:rPr>
              <a:t>вычислительная техника</a:t>
            </a:r>
            <a:r>
              <a:rPr lang="ru-RU" sz="2000" dirty="0" smtClean="0">
                <a:sym typeface="Arial"/>
              </a:rPr>
              <a:t>»__</a:t>
            </a:r>
            <a:endParaRPr lang="ru-RU" sz="2000" dirty="0">
              <a:sym typeface="Arial"/>
            </a:endParaRPr>
          </a:p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>
                <a:solidFill>
                  <a:srgbClr val="FFFFFF"/>
                </a:solidFill>
              </a:rPr>
              <a:t>________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dirty="0" smtClean="0">
                <a:solidFill>
                  <a:srgbClr val="FFFFFF"/>
                </a:solidFill>
              </a:rPr>
              <a:t>__</a:t>
            </a:r>
            <a:r>
              <a:rPr lang="ru-RU" sz="1600" dirty="0">
                <a:sym typeface="Arial"/>
              </a:rPr>
              <a:t> «Информатика и вычислительная техника»__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264301"/>
            <a:ext cx="150618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 smtClean="0"/>
              <a:t>: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4" y="3648982"/>
            <a:ext cx="2130632" cy="248270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77827"/>
            <a:ext cx="11641838" cy="830995"/>
            <a:chOff x="-1" y="-47174"/>
            <a:chExt cx="11641836" cy="830993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-47174"/>
              <a:ext cx="11641836" cy="830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_345/06_от _31_августа_2018 </a:t>
              </a:r>
              <a:r>
                <a:rPr lang="ru-RU" dirty="0"/>
                <a:t>г</a:t>
              </a:r>
              <a:r>
                <a:rPr lang="ru-RU" dirty="0" smtClean="0"/>
                <a:t>._</a:t>
              </a:r>
              <a:endParaRPr lang="ru-RU" dirty="0"/>
            </a:p>
            <a:p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8" name="Скругленный прямоугольник 9"/>
          <p:cNvSpPr/>
          <p:nvPr/>
        </p:nvSpPr>
        <p:spPr>
          <a:xfrm>
            <a:off x="224597" y="1710465"/>
            <a:ext cx="3568808" cy="3946056"/>
          </a:xfrm>
          <a:prstGeom prst="roundRect">
            <a:avLst>
              <a:gd name="adj" fmla="val 16667"/>
            </a:avLst>
          </a:prstGeom>
          <a:solidFill>
            <a:srgbClr val="F5BD14"/>
          </a:solidFill>
          <a:ln w="12700">
            <a:solidFill>
              <a:schemeClr val="accent2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TextBox 11"/>
          <p:cNvSpPr/>
          <p:nvPr/>
        </p:nvSpPr>
        <p:spPr>
          <a:xfrm>
            <a:off x="658667" y="1822533"/>
            <a:ext cx="270067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algn="ctr">
              <a:defRPr>
                <a:solidFill>
                  <a:srgbClr val="344356"/>
                </a:solidFill>
              </a:defRPr>
            </a:lvl1pPr>
          </a:lstStyle>
          <a:p>
            <a:endParaRPr dirty="0"/>
          </a:p>
        </p:txBody>
      </p: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000" b="1" i="1">
                <a:latin typeface="Arial"/>
                <a:ea typeface="Arial"/>
                <a:cs typeface="Arial"/>
                <a:sym typeface="Arial"/>
              </a:defRPr>
            </a:pPr>
            <a:r>
              <a:rPr lang="ru-RU" sz="2000" b="1" i="1" dirty="0" smtClean="0">
                <a:sym typeface="Arial"/>
              </a:rPr>
              <a:t>«Моделирования поведения мягких тканей органов человека»</a:t>
            </a: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680321" y="1832696"/>
            <a:ext cx="2905794" cy="3710939"/>
            <a:chOff x="-3547152" y="-1167343"/>
            <a:chExt cx="2905792" cy="3710939"/>
          </a:xfrm>
        </p:grpSpPr>
        <p:sp>
          <p:nvSpPr>
            <p:cNvPr id="18" name="TextBox 11"/>
            <p:cNvSpPr/>
            <p:nvPr/>
          </p:nvSpPr>
          <p:spPr>
            <a:xfrm>
              <a:off x="-3342031" y="-1167343"/>
              <a:ext cx="2700671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/>
                <a:t>руководитель</a:t>
              </a:r>
              <a:endParaRPr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-3351775" y="-591039"/>
              <a:ext cx="2309916" cy="18376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45719" tIns="45719" rIns="45719" bIns="45719" numCol="1" anchor="ctr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chemeClr val="dk1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ru-RU" dirty="0" smtClean="0">
                  <a:solidFill>
                    <a:schemeClr val="tx1"/>
                  </a:solidFill>
                </a:rPr>
                <a:t>ФОТО</a:t>
              </a:r>
              <a:endParaRPr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3"/>
            <p:cNvSpPr/>
            <p:nvPr/>
          </p:nvSpPr>
          <p:spPr>
            <a:xfrm>
              <a:off x="-3547152" y="1385359"/>
              <a:ext cx="2700671" cy="1158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/>
                <a:t>Гериханов</a:t>
              </a:r>
              <a:r>
                <a:rPr lang="ru-RU" dirty="0"/>
                <a:t> </a:t>
              </a:r>
              <a:r>
                <a:rPr lang="ru-RU" dirty="0" err="1"/>
                <a:t>Зелим</a:t>
              </a:r>
              <a:r>
                <a:rPr lang="ru-RU" dirty="0"/>
                <a:t> </a:t>
              </a:r>
              <a:r>
                <a:rPr lang="ru-RU" dirty="0" err="1" smtClean="0"/>
                <a:t>Абуевич</a:t>
              </a:r>
              <a:r>
                <a:rPr lang="ru-RU" dirty="0" smtClean="0"/>
                <a:t> кандидат </a:t>
              </a:r>
              <a:r>
                <a:rPr lang="ru-RU" dirty="0"/>
                <a:t>физико-математических наук</a:t>
              </a:r>
              <a:endParaRPr dirty="0"/>
            </a:p>
          </p:txBody>
        </p:sp>
      </p:grpSp>
      <p:pic>
        <p:nvPicPr>
          <p:cNvPr id="17" name="Picture 2" descr="https://ucomplex.org/files/photos/c92cee4b80cc1b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26" y="2409000"/>
            <a:ext cx="2309918" cy="186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844811111"/>
              </p:ext>
            </p:extLst>
          </p:nvPr>
        </p:nvGraphicFramePr>
        <p:xfrm>
          <a:off x="195117" y="2053002"/>
          <a:ext cx="11713347" cy="1152511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 smtClean="0"/>
                        <a:t>Вступительный экзамен</a:t>
                      </a: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61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3302" y="3205513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Оценки</a:t>
            </a:r>
            <a:r>
              <a:rPr dirty="0"/>
              <a:t>, </a:t>
            </a:r>
            <a:r>
              <a:rPr dirty="0" err="1"/>
              <a:t>полученные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экзаменах</a:t>
            </a:r>
            <a:r>
              <a:rPr dirty="0"/>
              <a:t> и </a:t>
            </a:r>
            <a:r>
              <a:rPr dirty="0" err="1"/>
              <a:t>зачетах</a:t>
            </a:r>
            <a:endParaRPr dirty="0"/>
          </a:p>
        </p:txBody>
      </p:sp>
      <p:graphicFrame>
        <p:nvGraphicFramePr>
          <p:cNvPr id="12" name="Таблиц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9873371"/>
              </p:ext>
            </p:extLst>
          </p:nvPr>
        </p:nvGraphicFramePr>
        <p:xfrm>
          <a:off x="195117" y="3647352"/>
          <a:ext cx="11713347" cy="3114457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en-US" dirty="0" smtClean="0"/>
                        <a:t>Прикладное</a:t>
                      </a:r>
                      <a:r>
                        <a:rPr lang="en-US" altLang="ru-RU" dirty="0" smtClean="0"/>
                        <a:t> </a:t>
                      </a:r>
                      <a:r>
                        <a:rPr lang="ru-RU" altLang="en-US" dirty="0" smtClean="0"/>
                        <a:t>машинное</a:t>
                      </a:r>
                      <a:r>
                        <a:rPr lang="en-US" altLang="ru-RU" dirty="0" smtClean="0"/>
                        <a:t> </a:t>
                      </a:r>
                      <a:r>
                        <a:rPr lang="ru-RU" altLang="en-US" dirty="0" smtClean="0"/>
                        <a:t>обучение</a:t>
                      </a: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зачтено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en-US" dirty="0"/>
                        <a:t>Модификация</a:t>
                      </a:r>
                      <a:r>
                        <a:rPr lang="en-US" altLang="ru-RU" dirty="0"/>
                        <a:t> </a:t>
                      </a:r>
                      <a:r>
                        <a:rPr lang="ru-RU" altLang="en-US" dirty="0"/>
                        <a:t>данных</a:t>
                      </a:r>
                      <a:r>
                        <a:rPr lang="en-US" altLang="ru-RU" dirty="0"/>
                        <a:t> </a:t>
                      </a:r>
                      <a:r>
                        <a:rPr lang="ru-RU" altLang="en-US" dirty="0"/>
                        <a:t>баз</a:t>
                      </a:r>
                      <a:r>
                        <a:rPr lang="en-US" altLang="ru-RU" dirty="0"/>
                        <a:t> </a:t>
                      </a:r>
                      <a:r>
                        <a:rPr lang="ru-RU" altLang="en-US" dirty="0"/>
                        <a:t>данных</a:t>
                      </a:r>
                      <a:r>
                        <a:rPr lang="en-US" alt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зачтено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 smtClean="0">
                          <a:solidFill>
                            <a:srgbClr val="4175B5"/>
                          </a:solidFill>
                        </a:rPr>
                        <a:t>3.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en-US" dirty="0"/>
                        <a:t>Анализ</a:t>
                      </a:r>
                      <a:r>
                        <a:rPr lang="en-US" altLang="ru-RU" dirty="0"/>
                        <a:t> </a:t>
                      </a:r>
                      <a:r>
                        <a:rPr lang="ru-RU" altLang="en-US" dirty="0"/>
                        <a:t>мультимедийных</a:t>
                      </a:r>
                      <a:r>
                        <a:rPr lang="en-US" altLang="ru-RU" dirty="0"/>
                        <a:t> </a:t>
                      </a:r>
                      <a:r>
                        <a:rPr lang="ru-RU" altLang="en-US" dirty="0"/>
                        <a:t>данных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ru-RU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en-US" altLang="ru-RU" dirty="0" smtClean="0">
                          <a:solidFill>
                            <a:srgbClr val="FF0000"/>
                          </a:solidFill>
                        </a:rPr>
                        <a:t> (</a:t>
                      </a:r>
                      <a:r>
                        <a:rPr lang="ru-RU" altLang="ru-RU" dirty="0" smtClean="0">
                          <a:solidFill>
                            <a:srgbClr val="FF0000"/>
                          </a:solidFill>
                        </a:rPr>
                        <a:t>хор</a:t>
                      </a:r>
                      <a:r>
                        <a:rPr lang="en-US" altLang="ru-RU" dirty="0" smtClean="0">
                          <a:solidFill>
                            <a:srgbClr val="FF0000"/>
                          </a:solidFill>
                        </a:rPr>
                        <a:t>) </a:t>
                      </a:r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 smtClean="0">
                          <a:solidFill>
                            <a:srgbClr val="4175B5"/>
                          </a:solidFill>
                        </a:rPr>
                        <a:t>4.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en-US" dirty="0"/>
                        <a:t>Поиск</a:t>
                      </a:r>
                      <a:r>
                        <a:rPr lang="en-US" altLang="ru-RU" dirty="0"/>
                        <a:t> </a:t>
                      </a:r>
                      <a:r>
                        <a:rPr lang="ru-RU" altLang="en-US" dirty="0"/>
                        <a:t>информации</a:t>
                      </a:r>
                      <a:r>
                        <a:rPr lang="en-US" alt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5 (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отл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362</Words>
  <Application>Microsoft Office PowerPoint</Application>
  <PresentationFormat>Широкоэкранный</PresentationFormat>
  <Paragraphs>109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20</cp:revision>
  <dcterms:modified xsi:type="dcterms:W3CDTF">2019-03-28T10:41:32Z</dcterms:modified>
</cp:coreProperties>
</file>